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6"/>
  </p:notesMasterIdLst>
  <p:handoutMasterIdLst>
    <p:handoutMasterId r:id="rId27"/>
  </p:handoutMasterIdLst>
  <p:sldIdLst>
    <p:sldId id="256" r:id="rId5"/>
    <p:sldId id="276" r:id="rId6"/>
    <p:sldId id="288" r:id="rId7"/>
    <p:sldId id="289" r:id="rId8"/>
    <p:sldId id="290" r:id="rId9"/>
    <p:sldId id="291" r:id="rId10"/>
    <p:sldId id="292" r:id="rId11"/>
    <p:sldId id="293" r:id="rId12"/>
    <p:sldId id="294" r:id="rId13"/>
    <p:sldId id="295" r:id="rId14"/>
    <p:sldId id="296" r:id="rId15"/>
    <p:sldId id="297" r:id="rId16"/>
    <p:sldId id="277" r:id="rId17"/>
    <p:sldId id="283" r:id="rId18"/>
    <p:sldId id="285" r:id="rId19"/>
    <p:sldId id="278" r:id="rId20"/>
    <p:sldId id="279" r:id="rId21"/>
    <p:sldId id="280" r:id="rId22"/>
    <p:sldId id="281" r:id="rId23"/>
    <p:sldId id="282"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41" autoAdjust="0"/>
    <p:restoredTop sz="86951" autoAdjust="0"/>
  </p:normalViewPr>
  <p:slideViewPr>
    <p:cSldViewPr snapToGrid="0" showGuides="1">
      <p:cViewPr>
        <p:scale>
          <a:sx n="103" d="100"/>
          <a:sy n="103" d="100"/>
        </p:scale>
        <p:origin x="144" y="22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Project</a:t>
            </a:r>
            <a:r>
              <a:rPr lang="en-US" sz="1600" b="1" baseline="0" dirty="0"/>
              <a:t> Risk Analysis</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8649-4F49-8CBC-B30308E5CFD7}"/>
            </c:ext>
          </c:extLst>
        </c:ser>
        <c:ser>
          <c:idx val="1"/>
          <c:order val="1"/>
          <c:tx>
            <c:strRef>
              <c:f>Sheet1!$C$1</c:f>
              <c:strCache>
                <c:ptCount val="1"/>
                <c:pt idx="0">
                  <c:v>Series 2</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8649-4F49-8CBC-B30308E5CFD7}"/>
            </c:ext>
          </c:extLst>
        </c:ser>
        <c:ser>
          <c:idx val="2"/>
          <c:order val="2"/>
          <c:tx>
            <c:strRef>
              <c:f>Sheet1!$D$1</c:f>
              <c:strCache>
                <c:ptCount val="1"/>
                <c:pt idx="0">
                  <c:v>Series 3</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2-8649-4F49-8CBC-B30308E5CFD7}"/>
            </c:ext>
          </c:extLst>
        </c:ser>
        <c:ser>
          <c:idx val="3"/>
          <c:order val="3"/>
          <c:tx>
            <c:strRef>
              <c:f>Sheet1!$E$1</c:f>
              <c:strCache>
                <c:ptCount val="1"/>
                <c:pt idx="0">
                  <c:v>Series 4</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Sheet1!$E$2</c:f>
              <c:numCache>
                <c:formatCode>General</c:formatCode>
                <c:ptCount val="1"/>
                <c:pt idx="0">
                  <c:v>8</c:v>
                </c:pt>
              </c:numCache>
            </c:numRef>
          </c:val>
          <c:extLst>
            <c:ext xmlns:c16="http://schemas.microsoft.com/office/drawing/2014/chart" uri="{C3380CC4-5D6E-409C-BE32-E72D297353CC}">
              <c16:uniqueId val="{00000003-8649-4F49-8CBC-B30308E5CFD7}"/>
            </c:ext>
          </c:extLst>
        </c:ser>
        <c:ser>
          <c:idx val="4"/>
          <c:order val="4"/>
          <c:tx>
            <c:strRef>
              <c:f>Sheet1!$F$1</c:f>
              <c:strCache>
                <c:ptCount val="1"/>
                <c:pt idx="0">
                  <c:v>Series 5</c:v>
                </c:pt>
              </c:strCache>
            </c:strRef>
          </c:tx>
          <c:spPr>
            <a:solidFill>
              <a:schemeClr val="accent4">
                <a:lumMod val="75000"/>
              </a:schemeClr>
            </a:solidFill>
            <a:ln>
              <a:noFill/>
            </a:ln>
            <a:effectLst/>
          </c:spPr>
          <c:invertIfNegative val="0"/>
          <c:cat>
            <c:strRef>
              <c:f>Sheet1!$A$2</c:f>
              <c:strCache>
                <c:ptCount val="1"/>
                <c:pt idx="0">
                  <c:v>Category 1</c:v>
                </c:pt>
              </c:strCache>
            </c:strRef>
          </c:cat>
          <c:val>
            <c:numRef>
              <c:f>Sheet1!$F$2</c:f>
              <c:numCache>
                <c:formatCode>General</c:formatCode>
                <c:ptCount val="1"/>
                <c:pt idx="0">
                  <c:v>10</c:v>
                </c:pt>
              </c:numCache>
            </c:numRef>
          </c:val>
          <c:extLst>
            <c:ext xmlns:c16="http://schemas.microsoft.com/office/drawing/2014/chart" uri="{C3380CC4-5D6E-409C-BE32-E72D297353CC}">
              <c16:uniqueId val="{00000004-8649-4F49-8CBC-B30308E5CFD7}"/>
            </c:ext>
          </c:extLst>
        </c:ser>
        <c:ser>
          <c:idx val="5"/>
          <c:order val="5"/>
          <c:tx>
            <c:strRef>
              <c:f>Sheet1!$G$1</c:f>
              <c:strCache>
                <c:ptCount val="1"/>
                <c:pt idx="0">
                  <c:v>Series 6</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5-8649-4F49-8CBC-B30308E5CFD7}"/>
            </c:ext>
          </c:extLst>
        </c:ser>
        <c:ser>
          <c:idx val="6"/>
          <c:order val="6"/>
          <c:tx>
            <c:strRef>
              <c:f>Sheet1!$H$1</c:f>
              <c:strCache>
                <c:ptCount val="1"/>
                <c:pt idx="0">
                  <c:v>Series 7</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Sheet1!$H$2</c:f>
              <c:numCache>
                <c:formatCode>General</c:formatCode>
                <c:ptCount val="1"/>
                <c:pt idx="0">
                  <c:v>14</c:v>
                </c:pt>
              </c:numCache>
            </c:numRef>
          </c:val>
          <c:extLst>
            <c:ext xmlns:c16="http://schemas.microsoft.com/office/drawing/2014/chart" uri="{C3380CC4-5D6E-409C-BE32-E72D297353CC}">
              <c16:uniqueId val="{00000006-8649-4F49-8CBC-B30308E5CFD7}"/>
            </c:ext>
          </c:extLst>
        </c:ser>
        <c:dLbls>
          <c:showLegendKey val="0"/>
          <c:showVal val="0"/>
          <c:showCatName val="0"/>
          <c:showSerName val="0"/>
          <c:showPercent val="0"/>
          <c:showBubbleSize val="0"/>
        </c:dLbls>
        <c:gapWidth val="121"/>
        <c:overlap val="-63"/>
        <c:axId val="389775312"/>
        <c:axId val="389775968"/>
      </c:barChart>
      <c:catAx>
        <c:axId val="389775312"/>
        <c:scaling>
          <c:orientation val="minMax"/>
        </c:scaling>
        <c:delete val="1"/>
        <c:axPos val="b"/>
        <c:numFmt formatCode="General" sourceLinked="1"/>
        <c:majorTickMark val="none"/>
        <c:minorTickMark val="none"/>
        <c:tickLblPos val="nextTo"/>
        <c:crossAx val="389775968"/>
        <c:crosses val="autoZero"/>
        <c:auto val="1"/>
        <c:lblAlgn val="ctr"/>
        <c:lblOffset val="100"/>
        <c:noMultiLvlLbl val="0"/>
      </c:catAx>
      <c:valAx>
        <c:axId val="389775968"/>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897753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EA028-F731-A142-A4BC-1DF024AD6C53}" type="doc">
      <dgm:prSet loTypeId="urn:microsoft.com/office/officeart/2005/8/layout/hierarchy3" loCatId="" qsTypeId="urn:microsoft.com/office/officeart/2005/8/quickstyle/simple2" qsCatId="simple" csTypeId="urn:microsoft.com/office/officeart/2005/8/colors/accent3_1" csCatId="accent3" phldr="1"/>
      <dgm:spPr/>
      <dgm:t>
        <a:bodyPr/>
        <a:lstStyle/>
        <a:p>
          <a:endParaRPr lang="en-US"/>
        </a:p>
      </dgm:t>
    </dgm:pt>
    <dgm:pt modelId="{F4DEDC16-31E8-6B43-BCBD-ED93E81CC0A9}">
      <dgm:prSet phldrT="[Text]" custT="1"/>
      <dgm:spPr/>
      <dgm:t>
        <a:bodyPr/>
        <a:lstStyle/>
        <a:p>
          <a:r>
            <a:rPr lang="en-US" sz="2400" dirty="0"/>
            <a:t>Unknown</a:t>
          </a:r>
        </a:p>
      </dgm:t>
    </dgm:pt>
    <dgm:pt modelId="{4549BE99-9CCA-604C-AF56-9AD0255FF290}" type="parTrans" cxnId="{1CD21CCD-0FC4-F348-AD11-EF5DBD4501DB}">
      <dgm:prSet/>
      <dgm:spPr/>
      <dgm:t>
        <a:bodyPr/>
        <a:lstStyle/>
        <a:p>
          <a:endParaRPr lang="en-US"/>
        </a:p>
      </dgm:t>
    </dgm:pt>
    <dgm:pt modelId="{492824C7-4521-8B4B-A6D6-E29C5BE80368}" type="sibTrans" cxnId="{1CD21CCD-0FC4-F348-AD11-EF5DBD4501DB}">
      <dgm:prSet/>
      <dgm:spPr/>
      <dgm:t>
        <a:bodyPr/>
        <a:lstStyle/>
        <a:p>
          <a:endParaRPr lang="en-US"/>
        </a:p>
      </dgm:t>
    </dgm:pt>
    <dgm:pt modelId="{AD45B7AE-EE1B-4F4D-BE02-B486297FD3D5}">
      <dgm:prSet phldrT="[Text]" custT="1"/>
      <dgm:spPr/>
      <dgm:t>
        <a:bodyPr/>
        <a:lstStyle/>
        <a:p>
          <a:r>
            <a:rPr lang="en-US" sz="1400" dirty="0"/>
            <a:t>- Preliminary</a:t>
          </a:r>
          <a:br>
            <a:rPr lang="en-US" sz="1400" dirty="0"/>
          </a:br>
          <a:r>
            <a:rPr lang="en-US" sz="1400" dirty="0"/>
            <a:t>- Information</a:t>
          </a:r>
          <a:br>
            <a:rPr lang="en-US" sz="1400" dirty="0"/>
          </a:br>
          <a:r>
            <a:rPr lang="en-US" sz="1400" dirty="0"/>
            <a:t>- Smoking</a:t>
          </a:r>
        </a:p>
      </dgm:t>
    </dgm:pt>
    <dgm:pt modelId="{6BF16532-C0DD-F240-9996-B159B6118499}" type="parTrans" cxnId="{1C3A2BEE-0319-9046-85B9-627F243FABC9}">
      <dgm:prSet/>
      <dgm:spPr/>
      <dgm:t>
        <a:bodyPr/>
        <a:lstStyle/>
        <a:p>
          <a:endParaRPr lang="en-US" sz="2000"/>
        </a:p>
      </dgm:t>
    </dgm:pt>
    <dgm:pt modelId="{561A976F-A23E-B243-8F9B-4FB44DA36CA8}" type="sibTrans" cxnId="{1C3A2BEE-0319-9046-85B9-627F243FABC9}">
      <dgm:prSet/>
      <dgm:spPr/>
      <dgm:t>
        <a:bodyPr/>
        <a:lstStyle/>
        <a:p>
          <a:endParaRPr lang="en-US"/>
        </a:p>
      </dgm:t>
    </dgm:pt>
    <dgm:pt modelId="{D2D3B4F3-EDD5-064D-8F5A-34C7F4C4CAFC}">
      <dgm:prSet phldrT="[Text]" custT="1"/>
      <dgm:spPr/>
      <dgm:t>
        <a:bodyPr/>
        <a:lstStyle/>
        <a:p>
          <a:r>
            <a:rPr lang="en-US" sz="2400" dirty="0"/>
            <a:t>Non-Smoker</a:t>
          </a:r>
        </a:p>
      </dgm:t>
    </dgm:pt>
    <dgm:pt modelId="{5C98EB5A-90C9-7C4C-BADB-A3BF3ED60418}" type="parTrans" cxnId="{E00B8B49-915A-3F4C-96EE-A41FB27684ED}">
      <dgm:prSet/>
      <dgm:spPr/>
      <dgm:t>
        <a:bodyPr/>
        <a:lstStyle/>
        <a:p>
          <a:endParaRPr lang="en-US"/>
        </a:p>
      </dgm:t>
    </dgm:pt>
    <dgm:pt modelId="{98E7F2A4-4230-C141-A1FF-55AF6C4E42DC}" type="sibTrans" cxnId="{E00B8B49-915A-3F4C-96EE-A41FB27684ED}">
      <dgm:prSet/>
      <dgm:spPr/>
      <dgm:t>
        <a:bodyPr/>
        <a:lstStyle/>
        <a:p>
          <a:endParaRPr lang="en-US"/>
        </a:p>
      </dgm:t>
    </dgm:pt>
    <dgm:pt modelId="{2267A14D-1FB8-AE4C-9EDF-AB9A0714DE44}">
      <dgm:prSet phldrT="[Text]" custT="1"/>
      <dgm:spPr/>
      <dgm:t>
        <a:bodyPr/>
        <a:lstStyle/>
        <a:p>
          <a:r>
            <a:rPr lang="en-US" sz="1400" dirty="0"/>
            <a:t>- </a:t>
          </a:r>
          <a:r>
            <a:rPr lang="en-US" sz="1400" dirty="0" err="1"/>
            <a:t>Naeelv</a:t>
          </a:r>
          <a:br>
            <a:rPr lang="en-US" sz="1400" dirty="0"/>
          </a:br>
          <a:r>
            <a:rPr lang="en-US" sz="1400" dirty="0"/>
            <a:t>- Tobacco</a:t>
          </a:r>
          <a:br>
            <a:rPr lang="en-US" sz="1400" dirty="0"/>
          </a:br>
          <a:r>
            <a:rPr lang="en-US" sz="1400" dirty="0"/>
            <a:t>- Smoke</a:t>
          </a:r>
        </a:p>
      </dgm:t>
    </dgm:pt>
    <dgm:pt modelId="{CF3DC88B-3DF3-9448-B6A7-D0C94A1C605B}" type="parTrans" cxnId="{21855BF7-9837-0449-AF80-7E9CC8C5D0BF}">
      <dgm:prSet/>
      <dgm:spPr/>
      <dgm:t>
        <a:bodyPr/>
        <a:lstStyle/>
        <a:p>
          <a:endParaRPr lang="en-US" sz="2000"/>
        </a:p>
      </dgm:t>
    </dgm:pt>
    <dgm:pt modelId="{B82CEFB8-AA73-CA47-8806-40B7C6F2AAF7}" type="sibTrans" cxnId="{21855BF7-9837-0449-AF80-7E9CC8C5D0BF}">
      <dgm:prSet/>
      <dgm:spPr/>
      <dgm:t>
        <a:bodyPr/>
        <a:lstStyle/>
        <a:p>
          <a:endParaRPr lang="en-US"/>
        </a:p>
      </dgm:t>
    </dgm:pt>
    <dgm:pt modelId="{560E6DE8-ECA1-B949-8C41-F39723B9525A}">
      <dgm:prSet phldrT="[Text]" custT="1"/>
      <dgm:spPr/>
      <dgm:t>
        <a:bodyPr/>
        <a:lstStyle/>
        <a:p>
          <a:r>
            <a:rPr lang="en-US" sz="1400" dirty="0"/>
            <a:t>- per history</a:t>
          </a:r>
          <a:br>
            <a:rPr lang="en-US" sz="1400" dirty="0"/>
          </a:br>
          <a:r>
            <a:rPr lang="en-US" sz="1400" dirty="0"/>
            <a:t>- painless jaundice</a:t>
          </a:r>
          <a:br>
            <a:rPr lang="en-US" sz="1400" dirty="0"/>
          </a:br>
          <a:r>
            <a:rPr lang="en-US" sz="1400" dirty="0"/>
            <a:t>- history quit</a:t>
          </a:r>
        </a:p>
      </dgm:t>
    </dgm:pt>
    <dgm:pt modelId="{C41C65E1-4A00-E34F-896A-FD075652F2DD}" type="parTrans" cxnId="{106F1CD6-8462-5340-A4DE-C3D1062EF911}">
      <dgm:prSet/>
      <dgm:spPr/>
      <dgm:t>
        <a:bodyPr/>
        <a:lstStyle/>
        <a:p>
          <a:endParaRPr lang="en-US" sz="2000"/>
        </a:p>
      </dgm:t>
    </dgm:pt>
    <dgm:pt modelId="{D87E22E2-6C0F-6F4F-B791-7A59DA285ABB}" type="sibTrans" cxnId="{106F1CD6-8462-5340-A4DE-C3D1062EF911}">
      <dgm:prSet/>
      <dgm:spPr/>
      <dgm:t>
        <a:bodyPr/>
        <a:lstStyle/>
        <a:p>
          <a:endParaRPr lang="en-US"/>
        </a:p>
      </dgm:t>
    </dgm:pt>
    <dgm:pt modelId="{19EAC6EB-997F-294C-A3AA-397E1386FB1F}">
      <dgm:prSet phldrT="[Text]" custT="1"/>
      <dgm:spPr/>
      <dgm:t>
        <a:bodyPr/>
        <a:lstStyle/>
        <a:p>
          <a:r>
            <a:rPr lang="en-US" sz="2400" dirty="0"/>
            <a:t>Current Smoker</a:t>
          </a:r>
        </a:p>
      </dgm:t>
    </dgm:pt>
    <dgm:pt modelId="{2E6A0C92-2225-764B-9D51-FEA704C7D3D8}" type="parTrans" cxnId="{A52D010D-8D71-6B42-8B1C-BFCABE8D33C8}">
      <dgm:prSet/>
      <dgm:spPr/>
      <dgm:t>
        <a:bodyPr/>
        <a:lstStyle/>
        <a:p>
          <a:endParaRPr lang="en-US"/>
        </a:p>
      </dgm:t>
    </dgm:pt>
    <dgm:pt modelId="{54CCF5F9-E331-044F-AEA0-1D912C73C140}" type="sibTrans" cxnId="{A52D010D-8D71-6B42-8B1C-BFCABE8D33C8}">
      <dgm:prSet/>
      <dgm:spPr/>
      <dgm:t>
        <a:bodyPr/>
        <a:lstStyle/>
        <a:p>
          <a:endParaRPr lang="en-US"/>
        </a:p>
      </dgm:t>
    </dgm:pt>
    <dgm:pt modelId="{2A79C1A2-9C7B-AC4C-98CC-A891495C3A7E}">
      <dgm:prSet phldrT="[Text]" custT="1"/>
      <dgm:spPr/>
      <dgm:t>
        <a:bodyPr/>
        <a:lstStyle/>
        <a:p>
          <a:r>
            <a:rPr lang="en-US" sz="1400" dirty="0"/>
            <a:t>- Smoker</a:t>
          </a:r>
          <a:br>
            <a:rPr lang="en-US" sz="1400" dirty="0"/>
          </a:br>
          <a:r>
            <a:rPr lang="en-US" sz="1400" dirty="0"/>
            <a:t>- Smokes</a:t>
          </a:r>
          <a:br>
            <a:rPr lang="en-US" sz="1400" dirty="0"/>
          </a:br>
          <a:r>
            <a:rPr lang="en-US" sz="1400" dirty="0"/>
            <a:t>- Smoking</a:t>
          </a:r>
        </a:p>
      </dgm:t>
    </dgm:pt>
    <dgm:pt modelId="{5ADD4DCF-2E57-7044-BB71-213E1CB853DF}" type="parTrans" cxnId="{66BE529E-94FD-C54E-A452-099729D329C7}">
      <dgm:prSet/>
      <dgm:spPr/>
      <dgm:t>
        <a:bodyPr/>
        <a:lstStyle/>
        <a:p>
          <a:endParaRPr lang="en-US" sz="2000"/>
        </a:p>
      </dgm:t>
    </dgm:pt>
    <dgm:pt modelId="{91EDDAE1-832E-4A40-BD4D-0B9EE84F1660}" type="sibTrans" cxnId="{66BE529E-94FD-C54E-A452-099729D329C7}">
      <dgm:prSet/>
      <dgm:spPr/>
      <dgm:t>
        <a:bodyPr/>
        <a:lstStyle/>
        <a:p>
          <a:endParaRPr lang="en-US"/>
        </a:p>
      </dgm:t>
    </dgm:pt>
    <dgm:pt modelId="{49FD0764-FEA5-ED44-9711-EDFE3068AB81}">
      <dgm:prSet phldrT="[Text]" custT="1"/>
      <dgm:spPr/>
      <dgm:t>
        <a:bodyPr/>
        <a:lstStyle/>
        <a:p>
          <a:r>
            <a:rPr lang="en-US" sz="1400" dirty="0"/>
            <a:t>- Smoking cessation</a:t>
          </a:r>
          <a:br>
            <a:rPr lang="en-US" sz="1400" dirty="0"/>
          </a:br>
          <a:r>
            <a:rPr lang="en-US" sz="1400" dirty="0"/>
            <a:t>- pm scheduled</a:t>
          </a:r>
          <a:br>
            <a:rPr lang="en-US" sz="1400" dirty="0"/>
          </a:br>
          <a:r>
            <a:rPr lang="en-US" sz="1400" dirty="0"/>
            <a:t>- smoking history</a:t>
          </a:r>
        </a:p>
      </dgm:t>
    </dgm:pt>
    <dgm:pt modelId="{F7387CC9-32DA-AF44-B932-D37C5F67CB9F}" type="parTrans" cxnId="{051DEFA6-9F7D-9B49-9BCA-A8B2873AFFFE}">
      <dgm:prSet/>
      <dgm:spPr/>
      <dgm:t>
        <a:bodyPr/>
        <a:lstStyle/>
        <a:p>
          <a:endParaRPr lang="en-US" sz="2000"/>
        </a:p>
      </dgm:t>
    </dgm:pt>
    <dgm:pt modelId="{8BF39198-515B-D847-BC3B-DA7D56633AE8}" type="sibTrans" cxnId="{051DEFA6-9F7D-9B49-9BCA-A8B2873AFFFE}">
      <dgm:prSet/>
      <dgm:spPr/>
      <dgm:t>
        <a:bodyPr/>
        <a:lstStyle/>
        <a:p>
          <a:endParaRPr lang="en-US"/>
        </a:p>
      </dgm:t>
    </dgm:pt>
    <dgm:pt modelId="{91AA274A-491F-B94A-95A1-901E99C06DAF}">
      <dgm:prSet phldrT="[Text]" custT="1"/>
      <dgm:spPr/>
      <dgm:t>
        <a:bodyPr/>
        <a:lstStyle/>
        <a:p>
          <a:r>
            <a:rPr lang="en-US" sz="2400" dirty="0"/>
            <a:t>Past Smoker</a:t>
          </a:r>
        </a:p>
      </dgm:t>
    </dgm:pt>
    <dgm:pt modelId="{BF3031AD-790D-D94D-AFFE-BA6D6DE31C94}" type="parTrans" cxnId="{FC772829-9F0F-3745-A6CF-BD2A26E9F769}">
      <dgm:prSet/>
      <dgm:spPr/>
      <dgm:t>
        <a:bodyPr/>
        <a:lstStyle/>
        <a:p>
          <a:endParaRPr lang="en-US"/>
        </a:p>
      </dgm:t>
    </dgm:pt>
    <dgm:pt modelId="{F2B0ED68-F34A-5F4E-B4E1-07C1D628329C}" type="sibTrans" cxnId="{FC772829-9F0F-3745-A6CF-BD2A26E9F769}">
      <dgm:prSet/>
      <dgm:spPr/>
      <dgm:t>
        <a:bodyPr/>
        <a:lstStyle/>
        <a:p>
          <a:endParaRPr lang="en-US"/>
        </a:p>
      </dgm:t>
    </dgm:pt>
    <dgm:pt modelId="{695089DA-83B8-F24F-BA8C-AADED1C3DAA5}">
      <dgm:prSet phldrT="[Text]" custT="1"/>
      <dgm:spPr/>
      <dgm:t>
        <a:bodyPr/>
        <a:lstStyle/>
        <a:p>
          <a:r>
            <a:rPr lang="en-US" sz="1400" dirty="0"/>
            <a:t>- smoked</a:t>
          </a:r>
          <a:br>
            <a:rPr lang="en-US" sz="1400" dirty="0"/>
          </a:br>
          <a:r>
            <a:rPr lang="en-US" sz="1400" dirty="0"/>
            <a:t>- painless</a:t>
          </a:r>
          <a:br>
            <a:rPr lang="en-US" sz="1400" dirty="0"/>
          </a:br>
          <a:r>
            <a:rPr lang="en-US" sz="1400" dirty="0"/>
            <a:t>- quit</a:t>
          </a:r>
        </a:p>
      </dgm:t>
    </dgm:pt>
    <dgm:pt modelId="{59E45CAC-75EC-164D-8284-D0486B0F0882}" type="parTrans" cxnId="{D8F24E3C-416B-4A4B-8644-46892899ED99}">
      <dgm:prSet/>
      <dgm:spPr/>
      <dgm:t>
        <a:bodyPr/>
        <a:lstStyle/>
        <a:p>
          <a:endParaRPr lang="en-US" sz="2000"/>
        </a:p>
      </dgm:t>
    </dgm:pt>
    <dgm:pt modelId="{E5EE963B-F6E0-7D47-9DF8-200D19AE67D0}" type="sibTrans" cxnId="{D8F24E3C-416B-4A4B-8644-46892899ED99}">
      <dgm:prSet/>
      <dgm:spPr/>
      <dgm:t>
        <a:bodyPr/>
        <a:lstStyle/>
        <a:p>
          <a:endParaRPr lang="en-US"/>
        </a:p>
      </dgm:t>
    </dgm:pt>
    <dgm:pt modelId="{B6D2F7F7-9883-4B46-875E-A106B0F03BED}">
      <dgm:prSet phldrT="[Text]" custT="1"/>
      <dgm:spPr/>
      <dgm:t>
        <a:bodyPr/>
        <a:lstStyle/>
        <a:p>
          <a:r>
            <a:rPr lang="en-US" sz="1400" dirty="0"/>
            <a:t>- Please call</a:t>
          </a:r>
          <a:br>
            <a:rPr lang="en-US" sz="1400" dirty="0"/>
          </a:br>
          <a:r>
            <a:rPr lang="en-US" sz="1400" dirty="0"/>
            <a:t>- </a:t>
          </a:r>
          <a:r>
            <a:rPr lang="en-US" sz="1400" dirty="0" err="1"/>
            <a:t>Pcp</a:t>
          </a:r>
          <a:r>
            <a:rPr lang="en-US" sz="1400" dirty="0"/>
            <a:t> name</a:t>
          </a:r>
          <a:br>
            <a:rPr lang="en-US" sz="1400" dirty="0"/>
          </a:br>
          <a:r>
            <a:rPr lang="en-US" sz="1400" dirty="0"/>
            <a:t>- Social history</a:t>
          </a:r>
        </a:p>
      </dgm:t>
    </dgm:pt>
    <dgm:pt modelId="{7B96888A-4AAA-A642-99F1-F2B6F0737978}" type="parTrans" cxnId="{DFE9772F-22B6-3F43-8E76-0A9283683A8B}">
      <dgm:prSet/>
      <dgm:spPr/>
      <dgm:t>
        <a:bodyPr/>
        <a:lstStyle/>
        <a:p>
          <a:endParaRPr lang="en-US" sz="2000"/>
        </a:p>
      </dgm:t>
    </dgm:pt>
    <dgm:pt modelId="{86970EB6-E3E3-1641-9F84-42B7726C089C}" type="sibTrans" cxnId="{DFE9772F-22B6-3F43-8E76-0A9283683A8B}">
      <dgm:prSet/>
      <dgm:spPr/>
      <dgm:t>
        <a:bodyPr/>
        <a:lstStyle/>
        <a:p>
          <a:endParaRPr lang="en-US"/>
        </a:p>
      </dgm:t>
    </dgm:pt>
    <dgm:pt modelId="{77C43ED7-1F5E-E44B-A4EF-1724125F8952}">
      <dgm:prSet phldrT="[Text]" custT="1"/>
      <dgm:spPr/>
      <dgm:t>
        <a:bodyPr/>
        <a:lstStyle/>
        <a:p>
          <a:r>
            <a:rPr lang="en-US" sz="1400" dirty="0"/>
            <a:t>- Denies tobacco</a:t>
          </a:r>
          <a:br>
            <a:rPr lang="en-US" sz="1400" dirty="0"/>
          </a:br>
          <a:r>
            <a:rPr lang="en-US" sz="1400" dirty="0"/>
            <a:t>- History denies</a:t>
          </a:r>
          <a:br>
            <a:rPr lang="en-US" sz="1400" dirty="0"/>
          </a:br>
          <a:r>
            <a:rPr lang="en-US" sz="1400" dirty="0"/>
            <a:t>-not smoke</a:t>
          </a:r>
        </a:p>
      </dgm:t>
    </dgm:pt>
    <dgm:pt modelId="{1906A290-E270-4142-BB55-D1C476720EDE}" type="parTrans" cxnId="{087E6248-5F4F-3E40-860A-FF9423C5E323}">
      <dgm:prSet/>
      <dgm:spPr/>
      <dgm:t>
        <a:bodyPr/>
        <a:lstStyle/>
        <a:p>
          <a:endParaRPr lang="en-US" sz="2000"/>
        </a:p>
      </dgm:t>
    </dgm:pt>
    <dgm:pt modelId="{EDC4025B-811E-8245-AD4D-6D3D20453F02}" type="sibTrans" cxnId="{087E6248-5F4F-3E40-860A-FF9423C5E323}">
      <dgm:prSet/>
      <dgm:spPr/>
      <dgm:t>
        <a:bodyPr/>
        <a:lstStyle/>
        <a:p>
          <a:endParaRPr lang="en-US"/>
        </a:p>
      </dgm:t>
    </dgm:pt>
    <dgm:pt modelId="{293B8594-2115-864F-9C3B-7682B9EE6889}" type="pres">
      <dgm:prSet presAssocID="{2FCEA028-F731-A142-A4BC-1DF024AD6C53}" presName="diagram" presStyleCnt="0">
        <dgm:presLayoutVars>
          <dgm:chPref val="1"/>
          <dgm:dir/>
          <dgm:animOne val="branch"/>
          <dgm:animLvl val="lvl"/>
          <dgm:resizeHandles/>
        </dgm:presLayoutVars>
      </dgm:prSet>
      <dgm:spPr/>
    </dgm:pt>
    <dgm:pt modelId="{49EC116E-0712-8345-9464-20404D7E0922}" type="pres">
      <dgm:prSet presAssocID="{F4DEDC16-31E8-6B43-BCBD-ED93E81CC0A9}" presName="root" presStyleCnt="0"/>
      <dgm:spPr/>
    </dgm:pt>
    <dgm:pt modelId="{41DFB707-75DC-304C-9949-E2B8D3576B7F}" type="pres">
      <dgm:prSet presAssocID="{F4DEDC16-31E8-6B43-BCBD-ED93E81CC0A9}" presName="rootComposite" presStyleCnt="0"/>
      <dgm:spPr/>
    </dgm:pt>
    <dgm:pt modelId="{113048B5-D396-0B43-9AE4-9E7E8B91154B}" type="pres">
      <dgm:prSet presAssocID="{F4DEDC16-31E8-6B43-BCBD-ED93E81CC0A9}" presName="rootText" presStyleLbl="node1" presStyleIdx="0" presStyleCnt="4" custScaleX="152021" custLinFactNeighborX="-25337" custLinFactNeighborY="-178"/>
      <dgm:spPr/>
    </dgm:pt>
    <dgm:pt modelId="{1A249C45-016E-5D43-9A35-1DA622D0C8B6}" type="pres">
      <dgm:prSet presAssocID="{F4DEDC16-31E8-6B43-BCBD-ED93E81CC0A9}" presName="rootConnector" presStyleLbl="node1" presStyleIdx="0" presStyleCnt="4"/>
      <dgm:spPr/>
    </dgm:pt>
    <dgm:pt modelId="{3E6E18AF-3A37-9C49-891A-E2283500D483}" type="pres">
      <dgm:prSet presAssocID="{F4DEDC16-31E8-6B43-BCBD-ED93E81CC0A9}" presName="childShape" presStyleCnt="0"/>
      <dgm:spPr/>
    </dgm:pt>
    <dgm:pt modelId="{9E606F35-54CB-1B4C-B35C-6A9E068EFFFB}" type="pres">
      <dgm:prSet presAssocID="{6BF16532-C0DD-F240-9996-B159B6118499}" presName="Name13" presStyleLbl="parChTrans1D2" presStyleIdx="0" presStyleCnt="8"/>
      <dgm:spPr/>
    </dgm:pt>
    <dgm:pt modelId="{A99054A4-494E-5F4B-984F-B90D722F4BAB}" type="pres">
      <dgm:prSet presAssocID="{AD45B7AE-EE1B-4F4D-BE02-B486297FD3D5}" presName="childText" presStyleLbl="bgAcc1" presStyleIdx="0" presStyleCnt="8" custScaleX="191680" custLinFactNeighborX="-12782" custLinFactNeighborY="2020">
        <dgm:presLayoutVars>
          <dgm:bulletEnabled val="1"/>
        </dgm:presLayoutVars>
      </dgm:prSet>
      <dgm:spPr/>
    </dgm:pt>
    <dgm:pt modelId="{3DBF1F5A-0AF7-E54C-873D-128D2E764BEF}" type="pres">
      <dgm:prSet presAssocID="{7B96888A-4AAA-A642-99F1-F2B6F0737978}" presName="Name13" presStyleLbl="parChTrans1D2" presStyleIdx="1" presStyleCnt="8"/>
      <dgm:spPr/>
    </dgm:pt>
    <dgm:pt modelId="{9B4C4FFE-9AE9-5447-8C65-A58AACC6F71C}" type="pres">
      <dgm:prSet presAssocID="{B6D2F7F7-9883-4B46-875E-A106B0F03BED}" presName="childText" presStyleLbl="bgAcc1" presStyleIdx="1" presStyleCnt="8" custScaleX="191680" custLinFactNeighborX="-12782" custLinFactNeighborY="-2022">
        <dgm:presLayoutVars>
          <dgm:bulletEnabled val="1"/>
        </dgm:presLayoutVars>
      </dgm:prSet>
      <dgm:spPr/>
    </dgm:pt>
    <dgm:pt modelId="{F2DEE4BB-7088-644E-88E1-874038290E7B}" type="pres">
      <dgm:prSet presAssocID="{D2D3B4F3-EDD5-064D-8F5A-34C7F4C4CAFC}" presName="root" presStyleCnt="0"/>
      <dgm:spPr/>
    </dgm:pt>
    <dgm:pt modelId="{0CC6DC67-CDF5-2C49-884A-0C29C62CD422}" type="pres">
      <dgm:prSet presAssocID="{D2D3B4F3-EDD5-064D-8F5A-34C7F4C4CAFC}" presName="rootComposite" presStyleCnt="0"/>
      <dgm:spPr/>
    </dgm:pt>
    <dgm:pt modelId="{2A71EADA-176C-5549-88D9-6274709AAB4E}" type="pres">
      <dgm:prSet presAssocID="{D2D3B4F3-EDD5-064D-8F5A-34C7F4C4CAFC}" presName="rootText" presStyleLbl="node1" presStyleIdx="1" presStyleCnt="4" custScaleX="152021" custLinFactNeighborX="33341" custLinFactNeighborY="-178"/>
      <dgm:spPr/>
    </dgm:pt>
    <dgm:pt modelId="{36290707-C203-3E4D-89B2-1EB7478EF4FF}" type="pres">
      <dgm:prSet presAssocID="{D2D3B4F3-EDD5-064D-8F5A-34C7F4C4CAFC}" presName="rootConnector" presStyleLbl="node1" presStyleIdx="1" presStyleCnt="4"/>
      <dgm:spPr/>
    </dgm:pt>
    <dgm:pt modelId="{5468B8AE-DB65-344A-9F6B-950CF3D8E4D7}" type="pres">
      <dgm:prSet presAssocID="{D2D3B4F3-EDD5-064D-8F5A-34C7F4C4CAFC}" presName="childShape" presStyleCnt="0"/>
      <dgm:spPr/>
    </dgm:pt>
    <dgm:pt modelId="{6FD74800-EFCB-0349-A3D7-38334E5CF884}" type="pres">
      <dgm:prSet presAssocID="{CF3DC88B-3DF3-9448-B6A7-D0C94A1C605B}" presName="Name13" presStyleLbl="parChTrans1D2" presStyleIdx="2" presStyleCnt="8"/>
      <dgm:spPr/>
    </dgm:pt>
    <dgm:pt modelId="{D9894A59-DD21-374B-8F63-8457DB8C6F1E}" type="pres">
      <dgm:prSet presAssocID="{2267A14D-1FB8-AE4C-9EDF-AB9A0714DE44}" presName="childText" presStyleLbl="bgAcc1" presStyleIdx="2" presStyleCnt="8" custScaleX="191680" custLinFactNeighborX="66935" custLinFactNeighborY="-6062">
        <dgm:presLayoutVars>
          <dgm:bulletEnabled val="1"/>
        </dgm:presLayoutVars>
      </dgm:prSet>
      <dgm:spPr/>
    </dgm:pt>
    <dgm:pt modelId="{B1883B46-155A-624E-89FB-2848930F7C1A}" type="pres">
      <dgm:prSet presAssocID="{1906A290-E270-4142-BB55-D1C476720EDE}" presName="Name13" presStyleLbl="parChTrans1D2" presStyleIdx="3" presStyleCnt="8"/>
      <dgm:spPr/>
    </dgm:pt>
    <dgm:pt modelId="{E3BE929E-6769-B74D-ACB1-BC93CECF1099}" type="pres">
      <dgm:prSet presAssocID="{77C43ED7-1F5E-E44B-A4EF-1724125F8952}" presName="childText" presStyleLbl="bgAcc1" presStyleIdx="3" presStyleCnt="8" custScaleX="191680" custLinFactNeighborX="64409">
        <dgm:presLayoutVars>
          <dgm:bulletEnabled val="1"/>
        </dgm:presLayoutVars>
      </dgm:prSet>
      <dgm:spPr/>
    </dgm:pt>
    <dgm:pt modelId="{09FDBA9B-19EF-5944-96D0-CED52F17EA34}" type="pres">
      <dgm:prSet presAssocID="{19EAC6EB-997F-294C-A3AA-397E1386FB1F}" presName="root" presStyleCnt="0"/>
      <dgm:spPr/>
    </dgm:pt>
    <dgm:pt modelId="{1AB32E79-3F45-C847-A230-A5EA76385E10}" type="pres">
      <dgm:prSet presAssocID="{19EAC6EB-997F-294C-A3AA-397E1386FB1F}" presName="rootComposite" presStyleCnt="0"/>
      <dgm:spPr/>
    </dgm:pt>
    <dgm:pt modelId="{C8F8435E-E4AD-704C-92E5-77D57779DE5C}" type="pres">
      <dgm:prSet presAssocID="{19EAC6EB-997F-294C-A3AA-397E1386FB1F}" presName="rootText" presStyleLbl="node1" presStyleIdx="2" presStyleCnt="4" custScaleX="152021" custLinFactNeighborX="80296" custLinFactNeighborY="-178"/>
      <dgm:spPr/>
    </dgm:pt>
    <dgm:pt modelId="{36536733-CDAE-CC44-B7DF-86AD80B81DB6}" type="pres">
      <dgm:prSet presAssocID="{19EAC6EB-997F-294C-A3AA-397E1386FB1F}" presName="rootConnector" presStyleLbl="node1" presStyleIdx="2" presStyleCnt="4"/>
      <dgm:spPr/>
    </dgm:pt>
    <dgm:pt modelId="{CFF414EC-8596-E94B-B18F-E232779D70E3}" type="pres">
      <dgm:prSet presAssocID="{19EAC6EB-997F-294C-A3AA-397E1386FB1F}" presName="childShape" presStyleCnt="0"/>
      <dgm:spPr/>
    </dgm:pt>
    <dgm:pt modelId="{E4C09936-CD37-834A-9764-1C20484C1814}" type="pres">
      <dgm:prSet presAssocID="{5ADD4DCF-2E57-7044-BB71-213E1CB853DF}" presName="Name13" presStyleLbl="parChTrans1D2" presStyleIdx="4" presStyleCnt="8"/>
      <dgm:spPr/>
    </dgm:pt>
    <dgm:pt modelId="{9C60B614-2E98-264A-B19D-5B1A5D405CE0}" type="pres">
      <dgm:prSet presAssocID="{2A79C1A2-9C7B-AC4C-98CC-A891495C3A7E}" presName="childText" presStyleLbl="bgAcc1" presStyleIdx="4" presStyleCnt="8" custScaleX="191680" custLinFactX="32608" custLinFactNeighborX="100000" custLinFactNeighborY="-2021">
        <dgm:presLayoutVars>
          <dgm:bulletEnabled val="1"/>
        </dgm:presLayoutVars>
      </dgm:prSet>
      <dgm:spPr/>
    </dgm:pt>
    <dgm:pt modelId="{ABD1954B-AE13-0749-A73A-ECA278D68DC7}" type="pres">
      <dgm:prSet presAssocID="{F7387CC9-32DA-AF44-B932-D37C5F67CB9F}" presName="Name13" presStyleLbl="parChTrans1D2" presStyleIdx="5" presStyleCnt="8"/>
      <dgm:spPr/>
    </dgm:pt>
    <dgm:pt modelId="{862BDB71-99DF-5F41-BF62-560E387F6266}" type="pres">
      <dgm:prSet presAssocID="{49FD0764-FEA5-ED44-9711-EDFE3068AB81}" presName="childText" presStyleLbl="bgAcc1" presStyleIdx="5" presStyleCnt="8" custScaleX="191680" custLinFactX="35134" custLinFactNeighborX="100000" custLinFactNeighborY="-4041">
        <dgm:presLayoutVars>
          <dgm:bulletEnabled val="1"/>
        </dgm:presLayoutVars>
      </dgm:prSet>
      <dgm:spPr/>
    </dgm:pt>
    <dgm:pt modelId="{E659DC6E-4872-D84F-ABA6-048190CCA565}" type="pres">
      <dgm:prSet presAssocID="{91AA274A-491F-B94A-95A1-901E99C06DAF}" presName="root" presStyleCnt="0"/>
      <dgm:spPr/>
    </dgm:pt>
    <dgm:pt modelId="{DA5258C3-8985-FE44-B34E-410BAB981859}" type="pres">
      <dgm:prSet presAssocID="{91AA274A-491F-B94A-95A1-901E99C06DAF}" presName="rootComposite" presStyleCnt="0"/>
      <dgm:spPr/>
    </dgm:pt>
    <dgm:pt modelId="{B44283A0-BB7D-1A4A-B05C-8D5E436965B9}" type="pres">
      <dgm:prSet presAssocID="{91AA274A-491F-B94A-95A1-901E99C06DAF}" presName="rootText" presStyleLbl="node1" presStyleIdx="3" presStyleCnt="4" custScaleX="152021" custLinFactX="26573" custLinFactNeighborX="100000" custLinFactNeighborY="-178"/>
      <dgm:spPr/>
    </dgm:pt>
    <dgm:pt modelId="{F86FCE86-853C-954B-B479-3BFBE1D799EF}" type="pres">
      <dgm:prSet presAssocID="{91AA274A-491F-B94A-95A1-901E99C06DAF}" presName="rootConnector" presStyleLbl="node1" presStyleIdx="3" presStyleCnt="4"/>
      <dgm:spPr/>
    </dgm:pt>
    <dgm:pt modelId="{A9E3EB74-D2EC-784D-BFCB-7B14B3EDC5C3}" type="pres">
      <dgm:prSet presAssocID="{91AA274A-491F-B94A-95A1-901E99C06DAF}" presName="childShape" presStyleCnt="0"/>
      <dgm:spPr/>
    </dgm:pt>
    <dgm:pt modelId="{762DF6DC-1EF6-C24C-8B14-5944EB864064}" type="pres">
      <dgm:prSet presAssocID="{59E45CAC-75EC-164D-8284-D0486B0F0882}" presName="Name13" presStyleLbl="parChTrans1D2" presStyleIdx="6" presStyleCnt="8"/>
      <dgm:spPr/>
    </dgm:pt>
    <dgm:pt modelId="{36AA516C-3E76-4C4A-9E8D-83F648EC3FED}" type="pres">
      <dgm:prSet presAssocID="{695089DA-83B8-F24F-BA8C-AADED1C3DAA5}" presName="childText" presStyleLbl="bgAcc1" presStyleIdx="6" presStyleCnt="8" custScaleX="191680" custLinFactX="100000" custLinFactNeighborX="129854" custLinFactNeighborY="-6062">
        <dgm:presLayoutVars>
          <dgm:bulletEnabled val="1"/>
        </dgm:presLayoutVars>
      </dgm:prSet>
      <dgm:spPr/>
    </dgm:pt>
    <dgm:pt modelId="{11F64BEC-8D25-D54F-9FA3-4CE8CC84DF24}" type="pres">
      <dgm:prSet presAssocID="{C41C65E1-4A00-E34F-896A-FD075652F2DD}" presName="Name13" presStyleLbl="parChTrans1D2" presStyleIdx="7" presStyleCnt="8"/>
      <dgm:spPr/>
    </dgm:pt>
    <dgm:pt modelId="{15F9AACC-5CDD-5D42-9C12-AE080EB5BABF}" type="pres">
      <dgm:prSet presAssocID="{560E6DE8-ECA1-B949-8C41-F39723B9525A}" presName="childText" presStyleLbl="bgAcc1" presStyleIdx="7" presStyleCnt="8" custScaleX="191680" custLinFactX="100000" custLinFactNeighborX="129854">
        <dgm:presLayoutVars>
          <dgm:bulletEnabled val="1"/>
        </dgm:presLayoutVars>
      </dgm:prSet>
      <dgm:spPr/>
    </dgm:pt>
  </dgm:ptLst>
  <dgm:cxnLst>
    <dgm:cxn modelId="{AD82FF04-1301-C044-9A6D-859A29A8A109}" type="presOf" srcId="{19EAC6EB-997F-294C-A3AA-397E1386FB1F}" destId="{C8F8435E-E4AD-704C-92E5-77D57779DE5C}" srcOrd="0" destOrd="0" presId="urn:microsoft.com/office/officeart/2005/8/layout/hierarchy3"/>
    <dgm:cxn modelId="{A52D010D-8D71-6B42-8B1C-BFCABE8D33C8}" srcId="{2FCEA028-F731-A142-A4BC-1DF024AD6C53}" destId="{19EAC6EB-997F-294C-A3AA-397E1386FB1F}" srcOrd="2" destOrd="0" parTransId="{2E6A0C92-2225-764B-9D51-FEA704C7D3D8}" sibTransId="{54CCF5F9-E331-044F-AEA0-1D912C73C140}"/>
    <dgm:cxn modelId="{29A5CE13-8591-0E4B-B99D-45107230BAF2}" type="presOf" srcId="{77C43ED7-1F5E-E44B-A4EF-1724125F8952}" destId="{E3BE929E-6769-B74D-ACB1-BC93CECF1099}" srcOrd="0" destOrd="0" presId="urn:microsoft.com/office/officeart/2005/8/layout/hierarchy3"/>
    <dgm:cxn modelId="{39679314-87C4-4143-B843-6498249068D5}" type="presOf" srcId="{D2D3B4F3-EDD5-064D-8F5A-34C7F4C4CAFC}" destId="{36290707-C203-3E4D-89B2-1EB7478EF4FF}" srcOrd="1" destOrd="0" presId="urn:microsoft.com/office/officeart/2005/8/layout/hierarchy3"/>
    <dgm:cxn modelId="{70E19224-03DE-174F-9A3B-4B818B7D8057}" type="presOf" srcId="{49FD0764-FEA5-ED44-9711-EDFE3068AB81}" destId="{862BDB71-99DF-5F41-BF62-560E387F6266}" srcOrd="0" destOrd="0" presId="urn:microsoft.com/office/officeart/2005/8/layout/hierarchy3"/>
    <dgm:cxn modelId="{FC772829-9F0F-3745-A6CF-BD2A26E9F769}" srcId="{2FCEA028-F731-A142-A4BC-1DF024AD6C53}" destId="{91AA274A-491F-B94A-95A1-901E99C06DAF}" srcOrd="3" destOrd="0" parTransId="{BF3031AD-790D-D94D-AFFE-BA6D6DE31C94}" sibTransId="{F2B0ED68-F34A-5F4E-B4E1-07C1D628329C}"/>
    <dgm:cxn modelId="{DFE9772F-22B6-3F43-8E76-0A9283683A8B}" srcId="{F4DEDC16-31E8-6B43-BCBD-ED93E81CC0A9}" destId="{B6D2F7F7-9883-4B46-875E-A106B0F03BED}" srcOrd="1" destOrd="0" parTransId="{7B96888A-4AAA-A642-99F1-F2B6F0737978}" sibTransId="{86970EB6-E3E3-1641-9F84-42B7726C089C}"/>
    <dgm:cxn modelId="{335ABD37-3C7A-FE4A-8B0D-E1597979F5A1}" type="presOf" srcId="{2A79C1A2-9C7B-AC4C-98CC-A891495C3A7E}" destId="{9C60B614-2E98-264A-B19D-5B1A5D405CE0}" srcOrd="0" destOrd="0" presId="urn:microsoft.com/office/officeart/2005/8/layout/hierarchy3"/>
    <dgm:cxn modelId="{D8F24E3C-416B-4A4B-8644-46892899ED99}" srcId="{91AA274A-491F-B94A-95A1-901E99C06DAF}" destId="{695089DA-83B8-F24F-BA8C-AADED1C3DAA5}" srcOrd="0" destOrd="0" parTransId="{59E45CAC-75EC-164D-8284-D0486B0F0882}" sibTransId="{E5EE963B-F6E0-7D47-9DF8-200D19AE67D0}"/>
    <dgm:cxn modelId="{087E6248-5F4F-3E40-860A-FF9423C5E323}" srcId="{D2D3B4F3-EDD5-064D-8F5A-34C7F4C4CAFC}" destId="{77C43ED7-1F5E-E44B-A4EF-1724125F8952}" srcOrd="1" destOrd="0" parTransId="{1906A290-E270-4142-BB55-D1C476720EDE}" sibTransId="{EDC4025B-811E-8245-AD4D-6D3D20453F02}"/>
    <dgm:cxn modelId="{E00B8B49-915A-3F4C-96EE-A41FB27684ED}" srcId="{2FCEA028-F731-A142-A4BC-1DF024AD6C53}" destId="{D2D3B4F3-EDD5-064D-8F5A-34C7F4C4CAFC}" srcOrd="1" destOrd="0" parTransId="{5C98EB5A-90C9-7C4C-BADB-A3BF3ED60418}" sibTransId="{98E7F2A4-4230-C141-A1FF-55AF6C4E42DC}"/>
    <dgm:cxn modelId="{4D128B5F-E306-1A49-A825-9705646704E3}" type="presOf" srcId="{D2D3B4F3-EDD5-064D-8F5A-34C7F4C4CAFC}" destId="{2A71EADA-176C-5549-88D9-6274709AAB4E}" srcOrd="0" destOrd="0" presId="urn:microsoft.com/office/officeart/2005/8/layout/hierarchy3"/>
    <dgm:cxn modelId="{48DF7063-5637-954F-A934-67BC38D73D41}" type="presOf" srcId="{91AA274A-491F-B94A-95A1-901E99C06DAF}" destId="{B44283A0-BB7D-1A4A-B05C-8D5E436965B9}" srcOrd="0" destOrd="0" presId="urn:microsoft.com/office/officeart/2005/8/layout/hierarchy3"/>
    <dgm:cxn modelId="{48008363-D938-B141-9936-E3C357A31B17}" type="presOf" srcId="{7B96888A-4AAA-A642-99F1-F2B6F0737978}" destId="{3DBF1F5A-0AF7-E54C-873D-128D2E764BEF}" srcOrd="0" destOrd="0" presId="urn:microsoft.com/office/officeart/2005/8/layout/hierarchy3"/>
    <dgm:cxn modelId="{D8B7DC80-EF81-0A4E-B4DD-3CFC08F3BE01}" type="presOf" srcId="{F4DEDC16-31E8-6B43-BCBD-ED93E81CC0A9}" destId="{113048B5-D396-0B43-9AE4-9E7E8B91154B}" srcOrd="0" destOrd="0" presId="urn:microsoft.com/office/officeart/2005/8/layout/hierarchy3"/>
    <dgm:cxn modelId="{F4A68184-62B6-8543-BAB1-49263159D2E5}" type="presOf" srcId="{695089DA-83B8-F24F-BA8C-AADED1C3DAA5}" destId="{36AA516C-3E76-4C4A-9E8D-83F648EC3FED}" srcOrd="0" destOrd="0" presId="urn:microsoft.com/office/officeart/2005/8/layout/hierarchy3"/>
    <dgm:cxn modelId="{2D5E3987-004A-504D-AEFA-B1EDFF32B6BE}" type="presOf" srcId="{B6D2F7F7-9883-4B46-875E-A106B0F03BED}" destId="{9B4C4FFE-9AE9-5447-8C65-A58AACC6F71C}" srcOrd="0" destOrd="0" presId="urn:microsoft.com/office/officeart/2005/8/layout/hierarchy3"/>
    <dgm:cxn modelId="{66BE529E-94FD-C54E-A452-099729D329C7}" srcId="{19EAC6EB-997F-294C-A3AA-397E1386FB1F}" destId="{2A79C1A2-9C7B-AC4C-98CC-A891495C3A7E}" srcOrd="0" destOrd="0" parTransId="{5ADD4DCF-2E57-7044-BB71-213E1CB853DF}" sibTransId="{91EDDAE1-832E-4A40-BD4D-0B9EE84F1660}"/>
    <dgm:cxn modelId="{2D9EECA0-D12A-0348-AEAD-33E513AA0977}" type="presOf" srcId="{19EAC6EB-997F-294C-A3AA-397E1386FB1F}" destId="{36536733-CDAE-CC44-B7DF-86AD80B81DB6}" srcOrd="1" destOrd="0" presId="urn:microsoft.com/office/officeart/2005/8/layout/hierarchy3"/>
    <dgm:cxn modelId="{12D74DA5-D06D-BA48-996A-E9392A4A9465}" type="presOf" srcId="{F4DEDC16-31E8-6B43-BCBD-ED93E81CC0A9}" destId="{1A249C45-016E-5D43-9A35-1DA622D0C8B6}" srcOrd="1" destOrd="0" presId="urn:microsoft.com/office/officeart/2005/8/layout/hierarchy3"/>
    <dgm:cxn modelId="{051DEFA6-9F7D-9B49-9BCA-A8B2873AFFFE}" srcId="{19EAC6EB-997F-294C-A3AA-397E1386FB1F}" destId="{49FD0764-FEA5-ED44-9711-EDFE3068AB81}" srcOrd="1" destOrd="0" parTransId="{F7387CC9-32DA-AF44-B932-D37C5F67CB9F}" sibTransId="{8BF39198-515B-D847-BC3B-DA7D56633AE8}"/>
    <dgm:cxn modelId="{919F63A7-CB83-8A4F-ADA1-08C79BB6C7CC}" type="presOf" srcId="{91AA274A-491F-B94A-95A1-901E99C06DAF}" destId="{F86FCE86-853C-954B-B479-3BFBE1D799EF}" srcOrd="1" destOrd="0" presId="urn:microsoft.com/office/officeart/2005/8/layout/hierarchy3"/>
    <dgm:cxn modelId="{D23C79A8-5B36-314D-A243-78DDB004FA67}" type="presOf" srcId="{F7387CC9-32DA-AF44-B932-D37C5F67CB9F}" destId="{ABD1954B-AE13-0749-A73A-ECA278D68DC7}" srcOrd="0" destOrd="0" presId="urn:microsoft.com/office/officeart/2005/8/layout/hierarchy3"/>
    <dgm:cxn modelId="{38FAF5AC-CAF8-7347-A4ED-1AC6B7071864}" type="presOf" srcId="{5ADD4DCF-2E57-7044-BB71-213E1CB853DF}" destId="{E4C09936-CD37-834A-9764-1C20484C1814}" srcOrd="0" destOrd="0" presId="urn:microsoft.com/office/officeart/2005/8/layout/hierarchy3"/>
    <dgm:cxn modelId="{6296F1AE-1323-2F48-B789-109A2212A941}" type="presOf" srcId="{AD45B7AE-EE1B-4F4D-BE02-B486297FD3D5}" destId="{A99054A4-494E-5F4B-984F-B90D722F4BAB}" srcOrd="0" destOrd="0" presId="urn:microsoft.com/office/officeart/2005/8/layout/hierarchy3"/>
    <dgm:cxn modelId="{5D055BB5-F66C-A64B-A24A-479153E0D17A}" type="presOf" srcId="{2FCEA028-F731-A142-A4BC-1DF024AD6C53}" destId="{293B8594-2115-864F-9C3B-7682B9EE6889}" srcOrd="0" destOrd="0" presId="urn:microsoft.com/office/officeart/2005/8/layout/hierarchy3"/>
    <dgm:cxn modelId="{3A629AC9-9296-394E-A9D2-B198C5AB932C}" type="presOf" srcId="{2267A14D-1FB8-AE4C-9EDF-AB9A0714DE44}" destId="{D9894A59-DD21-374B-8F63-8457DB8C6F1E}" srcOrd="0" destOrd="0" presId="urn:microsoft.com/office/officeart/2005/8/layout/hierarchy3"/>
    <dgm:cxn modelId="{1CD21CCD-0FC4-F348-AD11-EF5DBD4501DB}" srcId="{2FCEA028-F731-A142-A4BC-1DF024AD6C53}" destId="{F4DEDC16-31E8-6B43-BCBD-ED93E81CC0A9}" srcOrd="0" destOrd="0" parTransId="{4549BE99-9CCA-604C-AF56-9AD0255FF290}" sibTransId="{492824C7-4521-8B4B-A6D6-E29C5BE80368}"/>
    <dgm:cxn modelId="{866F99D3-FC97-E943-846D-AAC1481F1584}" type="presOf" srcId="{CF3DC88B-3DF3-9448-B6A7-D0C94A1C605B}" destId="{6FD74800-EFCB-0349-A3D7-38334E5CF884}" srcOrd="0" destOrd="0" presId="urn:microsoft.com/office/officeart/2005/8/layout/hierarchy3"/>
    <dgm:cxn modelId="{106F1CD6-8462-5340-A4DE-C3D1062EF911}" srcId="{91AA274A-491F-B94A-95A1-901E99C06DAF}" destId="{560E6DE8-ECA1-B949-8C41-F39723B9525A}" srcOrd="1" destOrd="0" parTransId="{C41C65E1-4A00-E34F-896A-FD075652F2DD}" sibTransId="{D87E22E2-6C0F-6F4F-B791-7A59DA285ABB}"/>
    <dgm:cxn modelId="{47F6EADD-A887-9D42-9B40-687449E3AAFD}" type="presOf" srcId="{59E45CAC-75EC-164D-8284-D0486B0F0882}" destId="{762DF6DC-1EF6-C24C-8B14-5944EB864064}" srcOrd="0" destOrd="0" presId="urn:microsoft.com/office/officeart/2005/8/layout/hierarchy3"/>
    <dgm:cxn modelId="{26320DDE-0285-C346-8E02-3D8A771E9AD6}" type="presOf" srcId="{C41C65E1-4A00-E34F-896A-FD075652F2DD}" destId="{11F64BEC-8D25-D54F-9FA3-4CE8CC84DF24}" srcOrd="0" destOrd="0" presId="urn:microsoft.com/office/officeart/2005/8/layout/hierarchy3"/>
    <dgm:cxn modelId="{00A8CFE4-A40E-0F4C-88F0-2BE9E5BBAAAA}" type="presOf" srcId="{1906A290-E270-4142-BB55-D1C476720EDE}" destId="{B1883B46-155A-624E-89FB-2848930F7C1A}" srcOrd="0" destOrd="0" presId="urn:microsoft.com/office/officeart/2005/8/layout/hierarchy3"/>
    <dgm:cxn modelId="{1FFBABE7-CF6C-8D4A-9A27-BC475D8BF827}" type="presOf" srcId="{6BF16532-C0DD-F240-9996-B159B6118499}" destId="{9E606F35-54CB-1B4C-B35C-6A9E068EFFFB}" srcOrd="0" destOrd="0" presId="urn:microsoft.com/office/officeart/2005/8/layout/hierarchy3"/>
    <dgm:cxn modelId="{1C3A2BEE-0319-9046-85B9-627F243FABC9}" srcId="{F4DEDC16-31E8-6B43-BCBD-ED93E81CC0A9}" destId="{AD45B7AE-EE1B-4F4D-BE02-B486297FD3D5}" srcOrd="0" destOrd="0" parTransId="{6BF16532-C0DD-F240-9996-B159B6118499}" sibTransId="{561A976F-A23E-B243-8F9B-4FB44DA36CA8}"/>
    <dgm:cxn modelId="{0330AEF2-4BAE-0B44-AB35-8F5AD41AEDD7}" type="presOf" srcId="{560E6DE8-ECA1-B949-8C41-F39723B9525A}" destId="{15F9AACC-5CDD-5D42-9C12-AE080EB5BABF}" srcOrd="0" destOrd="0" presId="urn:microsoft.com/office/officeart/2005/8/layout/hierarchy3"/>
    <dgm:cxn modelId="{21855BF7-9837-0449-AF80-7E9CC8C5D0BF}" srcId="{D2D3B4F3-EDD5-064D-8F5A-34C7F4C4CAFC}" destId="{2267A14D-1FB8-AE4C-9EDF-AB9A0714DE44}" srcOrd="0" destOrd="0" parTransId="{CF3DC88B-3DF3-9448-B6A7-D0C94A1C605B}" sibTransId="{B82CEFB8-AA73-CA47-8806-40B7C6F2AAF7}"/>
    <dgm:cxn modelId="{A0B9D3CB-182C-5543-A331-1CABCF71D7A4}" type="presParOf" srcId="{293B8594-2115-864F-9C3B-7682B9EE6889}" destId="{49EC116E-0712-8345-9464-20404D7E0922}" srcOrd="0" destOrd="0" presId="urn:microsoft.com/office/officeart/2005/8/layout/hierarchy3"/>
    <dgm:cxn modelId="{03CB2CBE-E639-C945-BE3C-E6B963EE7479}" type="presParOf" srcId="{49EC116E-0712-8345-9464-20404D7E0922}" destId="{41DFB707-75DC-304C-9949-E2B8D3576B7F}" srcOrd="0" destOrd="0" presId="urn:microsoft.com/office/officeart/2005/8/layout/hierarchy3"/>
    <dgm:cxn modelId="{7826EBC6-AFC0-3445-97EA-0BF57B9CC49D}" type="presParOf" srcId="{41DFB707-75DC-304C-9949-E2B8D3576B7F}" destId="{113048B5-D396-0B43-9AE4-9E7E8B91154B}" srcOrd="0" destOrd="0" presId="urn:microsoft.com/office/officeart/2005/8/layout/hierarchy3"/>
    <dgm:cxn modelId="{8A592B5C-1D84-5249-BFAA-347AFB8478AB}" type="presParOf" srcId="{41DFB707-75DC-304C-9949-E2B8D3576B7F}" destId="{1A249C45-016E-5D43-9A35-1DA622D0C8B6}" srcOrd="1" destOrd="0" presId="urn:microsoft.com/office/officeart/2005/8/layout/hierarchy3"/>
    <dgm:cxn modelId="{A2D96D60-5908-4D48-A315-7B42C7667585}" type="presParOf" srcId="{49EC116E-0712-8345-9464-20404D7E0922}" destId="{3E6E18AF-3A37-9C49-891A-E2283500D483}" srcOrd="1" destOrd="0" presId="urn:microsoft.com/office/officeart/2005/8/layout/hierarchy3"/>
    <dgm:cxn modelId="{B1AAD009-AC40-B54B-B067-8799125F7114}" type="presParOf" srcId="{3E6E18AF-3A37-9C49-891A-E2283500D483}" destId="{9E606F35-54CB-1B4C-B35C-6A9E068EFFFB}" srcOrd="0" destOrd="0" presId="urn:microsoft.com/office/officeart/2005/8/layout/hierarchy3"/>
    <dgm:cxn modelId="{B486C4F9-848D-1B47-B373-6C3EA1CB95C4}" type="presParOf" srcId="{3E6E18AF-3A37-9C49-891A-E2283500D483}" destId="{A99054A4-494E-5F4B-984F-B90D722F4BAB}" srcOrd="1" destOrd="0" presId="urn:microsoft.com/office/officeart/2005/8/layout/hierarchy3"/>
    <dgm:cxn modelId="{912CF67A-940A-DF41-87D1-CC32B71F4439}" type="presParOf" srcId="{3E6E18AF-3A37-9C49-891A-E2283500D483}" destId="{3DBF1F5A-0AF7-E54C-873D-128D2E764BEF}" srcOrd="2" destOrd="0" presId="urn:microsoft.com/office/officeart/2005/8/layout/hierarchy3"/>
    <dgm:cxn modelId="{414F1C47-DB33-E743-B3DC-0453E245E134}" type="presParOf" srcId="{3E6E18AF-3A37-9C49-891A-E2283500D483}" destId="{9B4C4FFE-9AE9-5447-8C65-A58AACC6F71C}" srcOrd="3" destOrd="0" presId="urn:microsoft.com/office/officeart/2005/8/layout/hierarchy3"/>
    <dgm:cxn modelId="{E48D98CA-31F3-6143-BD0B-924900C2B879}" type="presParOf" srcId="{293B8594-2115-864F-9C3B-7682B9EE6889}" destId="{F2DEE4BB-7088-644E-88E1-874038290E7B}" srcOrd="1" destOrd="0" presId="urn:microsoft.com/office/officeart/2005/8/layout/hierarchy3"/>
    <dgm:cxn modelId="{EB609D70-76EB-D048-ADE2-D57D63AEEAFF}" type="presParOf" srcId="{F2DEE4BB-7088-644E-88E1-874038290E7B}" destId="{0CC6DC67-CDF5-2C49-884A-0C29C62CD422}" srcOrd="0" destOrd="0" presId="urn:microsoft.com/office/officeart/2005/8/layout/hierarchy3"/>
    <dgm:cxn modelId="{DD84971F-FF7A-394D-B866-FBF994A9E221}" type="presParOf" srcId="{0CC6DC67-CDF5-2C49-884A-0C29C62CD422}" destId="{2A71EADA-176C-5549-88D9-6274709AAB4E}" srcOrd="0" destOrd="0" presId="urn:microsoft.com/office/officeart/2005/8/layout/hierarchy3"/>
    <dgm:cxn modelId="{38FCA638-23C4-3D41-970A-8A6A8CE82FF4}" type="presParOf" srcId="{0CC6DC67-CDF5-2C49-884A-0C29C62CD422}" destId="{36290707-C203-3E4D-89B2-1EB7478EF4FF}" srcOrd="1" destOrd="0" presId="urn:microsoft.com/office/officeart/2005/8/layout/hierarchy3"/>
    <dgm:cxn modelId="{0728123D-650A-EE48-8179-22FBDE8FC9BC}" type="presParOf" srcId="{F2DEE4BB-7088-644E-88E1-874038290E7B}" destId="{5468B8AE-DB65-344A-9F6B-950CF3D8E4D7}" srcOrd="1" destOrd="0" presId="urn:microsoft.com/office/officeart/2005/8/layout/hierarchy3"/>
    <dgm:cxn modelId="{C51A0A4D-6988-374E-BBB7-3F048BC9F3E6}" type="presParOf" srcId="{5468B8AE-DB65-344A-9F6B-950CF3D8E4D7}" destId="{6FD74800-EFCB-0349-A3D7-38334E5CF884}" srcOrd="0" destOrd="0" presId="urn:microsoft.com/office/officeart/2005/8/layout/hierarchy3"/>
    <dgm:cxn modelId="{ABF7728E-D154-9E49-B12A-65CE128D0E41}" type="presParOf" srcId="{5468B8AE-DB65-344A-9F6B-950CF3D8E4D7}" destId="{D9894A59-DD21-374B-8F63-8457DB8C6F1E}" srcOrd="1" destOrd="0" presId="urn:microsoft.com/office/officeart/2005/8/layout/hierarchy3"/>
    <dgm:cxn modelId="{BE9D2D3E-181E-4142-9A5A-412EB4EDF842}" type="presParOf" srcId="{5468B8AE-DB65-344A-9F6B-950CF3D8E4D7}" destId="{B1883B46-155A-624E-89FB-2848930F7C1A}" srcOrd="2" destOrd="0" presId="urn:microsoft.com/office/officeart/2005/8/layout/hierarchy3"/>
    <dgm:cxn modelId="{D06AB404-874A-5745-B87E-7FE5AD4DDC12}" type="presParOf" srcId="{5468B8AE-DB65-344A-9F6B-950CF3D8E4D7}" destId="{E3BE929E-6769-B74D-ACB1-BC93CECF1099}" srcOrd="3" destOrd="0" presId="urn:microsoft.com/office/officeart/2005/8/layout/hierarchy3"/>
    <dgm:cxn modelId="{020D1CD5-E0BD-DB48-92BF-3413BA58DB19}" type="presParOf" srcId="{293B8594-2115-864F-9C3B-7682B9EE6889}" destId="{09FDBA9B-19EF-5944-96D0-CED52F17EA34}" srcOrd="2" destOrd="0" presId="urn:microsoft.com/office/officeart/2005/8/layout/hierarchy3"/>
    <dgm:cxn modelId="{39F6B390-85AE-AF48-9E58-54713382CF33}" type="presParOf" srcId="{09FDBA9B-19EF-5944-96D0-CED52F17EA34}" destId="{1AB32E79-3F45-C847-A230-A5EA76385E10}" srcOrd="0" destOrd="0" presId="urn:microsoft.com/office/officeart/2005/8/layout/hierarchy3"/>
    <dgm:cxn modelId="{21365521-541D-4A46-AAC1-3998AD59B793}" type="presParOf" srcId="{1AB32E79-3F45-C847-A230-A5EA76385E10}" destId="{C8F8435E-E4AD-704C-92E5-77D57779DE5C}" srcOrd="0" destOrd="0" presId="urn:microsoft.com/office/officeart/2005/8/layout/hierarchy3"/>
    <dgm:cxn modelId="{77F03F76-4F83-E043-AE1A-E6A387D367D0}" type="presParOf" srcId="{1AB32E79-3F45-C847-A230-A5EA76385E10}" destId="{36536733-CDAE-CC44-B7DF-86AD80B81DB6}" srcOrd="1" destOrd="0" presId="urn:microsoft.com/office/officeart/2005/8/layout/hierarchy3"/>
    <dgm:cxn modelId="{2965BA3E-C01F-DA49-8D9D-C912F5899CE8}" type="presParOf" srcId="{09FDBA9B-19EF-5944-96D0-CED52F17EA34}" destId="{CFF414EC-8596-E94B-B18F-E232779D70E3}" srcOrd="1" destOrd="0" presId="urn:microsoft.com/office/officeart/2005/8/layout/hierarchy3"/>
    <dgm:cxn modelId="{26AA2970-3441-EB4A-BCAC-A368BDDF364A}" type="presParOf" srcId="{CFF414EC-8596-E94B-B18F-E232779D70E3}" destId="{E4C09936-CD37-834A-9764-1C20484C1814}" srcOrd="0" destOrd="0" presId="urn:microsoft.com/office/officeart/2005/8/layout/hierarchy3"/>
    <dgm:cxn modelId="{A7074A77-C006-8643-9150-50F62C57B513}" type="presParOf" srcId="{CFF414EC-8596-E94B-B18F-E232779D70E3}" destId="{9C60B614-2E98-264A-B19D-5B1A5D405CE0}" srcOrd="1" destOrd="0" presId="urn:microsoft.com/office/officeart/2005/8/layout/hierarchy3"/>
    <dgm:cxn modelId="{A3870C6C-38D8-2142-9730-5410B39C4408}" type="presParOf" srcId="{CFF414EC-8596-E94B-B18F-E232779D70E3}" destId="{ABD1954B-AE13-0749-A73A-ECA278D68DC7}" srcOrd="2" destOrd="0" presId="urn:microsoft.com/office/officeart/2005/8/layout/hierarchy3"/>
    <dgm:cxn modelId="{EB06E853-7C93-0B4C-BA5A-6ECCDD6D64D2}" type="presParOf" srcId="{CFF414EC-8596-E94B-B18F-E232779D70E3}" destId="{862BDB71-99DF-5F41-BF62-560E387F6266}" srcOrd="3" destOrd="0" presId="urn:microsoft.com/office/officeart/2005/8/layout/hierarchy3"/>
    <dgm:cxn modelId="{AC5E8087-8106-4B4D-A64E-C1D8FCB766BC}" type="presParOf" srcId="{293B8594-2115-864F-9C3B-7682B9EE6889}" destId="{E659DC6E-4872-D84F-ABA6-048190CCA565}" srcOrd="3" destOrd="0" presId="urn:microsoft.com/office/officeart/2005/8/layout/hierarchy3"/>
    <dgm:cxn modelId="{03730ADC-FB13-E546-959B-F62DB1BD318A}" type="presParOf" srcId="{E659DC6E-4872-D84F-ABA6-048190CCA565}" destId="{DA5258C3-8985-FE44-B34E-410BAB981859}" srcOrd="0" destOrd="0" presId="urn:microsoft.com/office/officeart/2005/8/layout/hierarchy3"/>
    <dgm:cxn modelId="{643FAA04-6712-C44B-859A-FF13552D850D}" type="presParOf" srcId="{DA5258C3-8985-FE44-B34E-410BAB981859}" destId="{B44283A0-BB7D-1A4A-B05C-8D5E436965B9}" srcOrd="0" destOrd="0" presId="urn:microsoft.com/office/officeart/2005/8/layout/hierarchy3"/>
    <dgm:cxn modelId="{D6BB8D76-4964-9849-AFD5-A463B02F826D}" type="presParOf" srcId="{DA5258C3-8985-FE44-B34E-410BAB981859}" destId="{F86FCE86-853C-954B-B479-3BFBE1D799EF}" srcOrd="1" destOrd="0" presId="urn:microsoft.com/office/officeart/2005/8/layout/hierarchy3"/>
    <dgm:cxn modelId="{F8DC9A07-277C-3340-BC83-3FA7E6624526}" type="presParOf" srcId="{E659DC6E-4872-D84F-ABA6-048190CCA565}" destId="{A9E3EB74-D2EC-784D-BFCB-7B14B3EDC5C3}" srcOrd="1" destOrd="0" presId="urn:microsoft.com/office/officeart/2005/8/layout/hierarchy3"/>
    <dgm:cxn modelId="{1024FED5-C161-AE45-9DBF-C0AD16F878EE}" type="presParOf" srcId="{A9E3EB74-D2EC-784D-BFCB-7B14B3EDC5C3}" destId="{762DF6DC-1EF6-C24C-8B14-5944EB864064}" srcOrd="0" destOrd="0" presId="urn:microsoft.com/office/officeart/2005/8/layout/hierarchy3"/>
    <dgm:cxn modelId="{9989DDD5-7C17-6347-AC24-73A0B2592B6E}" type="presParOf" srcId="{A9E3EB74-D2EC-784D-BFCB-7B14B3EDC5C3}" destId="{36AA516C-3E76-4C4A-9E8D-83F648EC3FED}" srcOrd="1" destOrd="0" presId="urn:microsoft.com/office/officeart/2005/8/layout/hierarchy3"/>
    <dgm:cxn modelId="{7FB436F8-06E7-D844-9BEE-945E4121017E}" type="presParOf" srcId="{A9E3EB74-D2EC-784D-BFCB-7B14B3EDC5C3}" destId="{11F64BEC-8D25-D54F-9FA3-4CE8CC84DF24}" srcOrd="2" destOrd="0" presId="urn:microsoft.com/office/officeart/2005/8/layout/hierarchy3"/>
    <dgm:cxn modelId="{21744B82-6679-D842-8469-D950826129BB}" type="presParOf" srcId="{A9E3EB74-D2EC-784D-BFCB-7B14B3EDC5C3}" destId="{15F9AACC-5CDD-5D42-9C12-AE080EB5BABF}"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26F30B-97F2-9341-8347-F21F4B511879}" type="doc">
      <dgm:prSet loTypeId="urn:microsoft.com/office/officeart/2005/8/layout/orgChart1" loCatId="" qsTypeId="urn:microsoft.com/office/officeart/2005/8/quickstyle/simple4" qsCatId="simple" csTypeId="urn:microsoft.com/office/officeart/2005/8/colors/accent2_2" csCatId="accent2" phldr="1"/>
      <dgm:spPr/>
      <dgm:t>
        <a:bodyPr/>
        <a:lstStyle/>
        <a:p>
          <a:endParaRPr lang="en-US"/>
        </a:p>
      </dgm:t>
    </dgm:pt>
    <dgm:pt modelId="{1C29551D-9262-954E-8A5E-CC214F10ED08}">
      <dgm:prSet phldrT="[Text]"/>
      <dgm:spPr/>
      <dgm:t>
        <a:bodyPr/>
        <a:lstStyle/>
        <a:p>
          <a:r>
            <a:rPr lang="en-US" dirty="0"/>
            <a:t>Unstructured Data</a:t>
          </a:r>
        </a:p>
      </dgm:t>
    </dgm:pt>
    <dgm:pt modelId="{DEB2F6A7-C2EF-BC4D-B8F4-BA4FF8586A76}" type="parTrans" cxnId="{43FA568A-0BED-E940-BD2F-B5719953B00E}">
      <dgm:prSet/>
      <dgm:spPr/>
      <dgm:t>
        <a:bodyPr/>
        <a:lstStyle/>
        <a:p>
          <a:endParaRPr lang="en-US"/>
        </a:p>
      </dgm:t>
    </dgm:pt>
    <dgm:pt modelId="{1AA06A9D-175F-AA44-908C-1DAD8B107110}" type="sibTrans" cxnId="{43FA568A-0BED-E940-BD2F-B5719953B00E}">
      <dgm:prSet/>
      <dgm:spPr/>
      <dgm:t>
        <a:bodyPr/>
        <a:lstStyle/>
        <a:p>
          <a:endParaRPr lang="en-US"/>
        </a:p>
      </dgm:t>
    </dgm:pt>
    <dgm:pt modelId="{6D8BA2DD-8E5D-8745-98C8-3D8BC4BCE7A7}" type="asst">
      <dgm:prSet phldrT="[Text]"/>
      <dgm:spPr/>
      <dgm:t>
        <a:bodyPr/>
        <a:lstStyle/>
        <a:p>
          <a:r>
            <a:rPr lang="en-US" dirty="0"/>
            <a:t>Unknown</a:t>
          </a:r>
        </a:p>
      </dgm:t>
    </dgm:pt>
    <dgm:pt modelId="{936D4ABC-2977-B84C-B42D-37F25D2FF1BD}" type="parTrans" cxnId="{EE8A6483-88E7-304C-8C69-39403651B151}">
      <dgm:prSet/>
      <dgm:spPr/>
      <dgm:t>
        <a:bodyPr/>
        <a:lstStyle/>
        <a:p>
          <a:endParaRPr lang="en-US"/>
        </a:p>
      </dgm:t>
    </dgm:pt>
    <dgm:pt modelId="{FBF919FA-3E20-2B47-B206-87FEBA026B6C}" type="sibTrans" cxnId="{EE8A6483-88E7-304C-8C69-39403651B151}">
      <dgm:prSet/>
      <dgm:spPr/>
      <dgm:t>
        <a:bodyPr/>
        <a:lstStyle/>
        <a:p>
          <a:endParaRPr lang="en-US"/>
        </a:p>
      </dgm:t>
    </dgm:pt>
    <dgm:pt modelId="{213A2CAA-0898-B043-9406-9174CD3525A3}" type="asst">
      <dgm:prSet phldrT="[Text]"/>
      <dgm:spPr/>
      <dgm:t>
        <a:bodyPr/>
        <a:lstStyle/>
        <a:p>
          <a:r>
            <a:rPr lang="en-US" dirty="0"/>
            <a:t>Known</a:t>
          </a:r>
        </a:p>
      </dgm:t>
    </dgm:pt>
    <dgm:pt modelId="{A0263012-CD05-184E-A696-EF85BF438FF6}" type="parTrans" cxnId="{E076FA3C-7048-7C4A-9719-84CD1C566034}">
      <dgm:prSet/>
      <dgm:spPr/>
      <dgm:t>
        <a:bodyPr/>
        <a:lstStyle/>
        <a:p>
          <a:endParaRPr lang="en-US"/>
        </a:p>
      </dgm:t>
    </dgm:pt>
    <dgm:pt modelId="{341FDA59-D028-1D43-91C0-F510D54216DF}" type="sibTrans" cxnId="{E076FA3C-7048-7C4A-9719-84CD1C566034}">
      <dgm:prSet/>
      <dgm:spPr/>
      <dgm:t>
        <a:bodyPr/>
        <a:lstStyle/>
        <a:p>
          <a:endParaRPr lang="en-US"/>
        </a:p>
      </dgm:t>
    </dgm:pt>
    <dgm:pt modelId="{0F2F3FAA-C1E8-2141-BFAE-24E467AFA6B0}" type="asst">
      <dgm:prSet phldrT="[Text]"/>
      <dgm:spPr/>
      <dgm:t>
        <a:bodyPr/>
        <a:lstStyle/>
        <a:p>
          <a:r>
            <a:rPr lang="en-US" dirty="0"/>
            <a:t>Smoker</a:t>
          </a:r>
        </a:p>
      </dgm:t>
    </dgm:pt>
    <dgm:pt modelId="{3C3F5CDA-42D2-BC45-93D4-9E22E301AEEC}" type="parTrans" cxnId="{62628926-7C1B-D84A-B231-F50470479811}">
      <dgm:prSet/>
      <dgm:spPr/>
      <dgm:t>
        <a:bodyPr/>
        <a:lstStyle/>
        <a:p>
          <a:endParaRPr lang="en-US"/>
        </a:p>
      </dgm:t>
    </dgm:pt>
    <dgm:pt modelId="{65F19A8D-7C63-E046-8F83-04B71C42B7C7}" type="sibTrans" cxnId="{62628926-7C1B-D84A-B231-F50470479811}">
      <dgm:prSet/>
      <dgm:spPr/>
      <dgm:t>
        <a:bodyPr/>
        <a:lstStyle/>
        <a:p>
          <a:endParaRPr lang="en-US"/>
        </a:p>
      </dgm:t>
    </dgm:pt>
    <dgm:pt modelId="{B4528E99-B572-C342-BC30-2E826FBBD9E3}" type="asst">
      <dgm:prSet phldrT="[Text]"/>
      <dgm:spPr/>
      <dgm:t>
        <a:bodyPr/>
        <a:lstStyle/>
        <a:p>
          <a:r>
            <a:rPr lang="en-US" dirty="0"/>
            <a:t>Non-Smoker</a:t>
          </a:r>
        </a:p>
      </dgm:t>
    </dgm:pt>
    <dgm:pt modelId="{5909E3A4-D0C6-254F-826A-09FA580D0182}" type="parTrans" cxnId="{92FCB614-2AEB-774D-ABC2-66E63E4C31CF}">
      <dgm:prSet/>
      <dgm:spPr/>
      <dgm:t>
        <a:bodyPr/>
        <a:lstStyle/>
        <a:p>
          <a:endParaRPr lang="en-US"/>
        </a:p>
      </dgm:t>
    </dgm:pt>
    <dgm:pt modelId="{1DBCF32B-BD04-4F44-9A7E-742F2A58BC87}" type="sibTrans" cxnId="{92FCB614-2AEB-774D-ABC2-66E63E4C31CF}">
      <dgm:prSet/>
      <dgm:spPr/>
      <dgm:t>
        <a:bodyPr/>
        <a:lstStyle/>
        <a:p>
          <a:endParaRPr lang="en-US"/>
        </a:p>
      </dgm:t>
    </dgm:pt>
    <dgm:pt modelId="{8ED52114-B957-AC4E-856A-DDB64FD5BEA1}" type="asst">
      <dgm:prSet phldrT="[Text]"/>
      <dgm:spPr/>
      <dgm:t>
        <a:bodyPr/>
        <a:lstStyle/>
        <a:p>
          <a:r>
            <a:rPr lang="en-US" dirty="0"/>
            <a:t>Current Smoker</a:t>
          </a:r>
        </a:p>
      </dgm:t>
    </dgm:pt>
    <dgm:pt modelId="{A245897E-533F-7449-B060-1E346875154F}" type="parTrans" cxnId="{9A75E0CC-A5C5-7647-A9BB-66801C9F7602}">
      <dgm:prSet/>
      <dgm:spPr/>
      <dgm:t>
        <a:bodyPr/>
        <a:lstStyle/>
        <a:p>
          <a:endParaRPr lang="en-US"/>
        </a:p>
      </dgm:t>
    </dgm:pt>
    <dgm:pt modelId="{2B5A9144-DACA-3742-ABAA-39B4B640C6D1}" type="sibTrans" cxnId="{9A75E0CC-A5C5-7647-A9BB-66801C9F7602}">
      <dgm:prSet/>
      <dgm:spPr/>
      <dgm:t>
        <a:bodyPr/>
        <a:lstStyle/>
        <a:p>
          <a:endParaRPr lang="en-US"/>
        </a:p>
      </dgm:t>
    </dgm:pt>
    <dgm:pt modelId="{69F88C72-C708-6A40-9555-328969817D68}" type="asst">
      <dgm:prSet phldrT="[Text]"/>
      <dgm:spPr/>
      <dgm:t>
        <a:bodyPr/>
        <a:lstStyle/>
        <a:p>
          <a:r>
            <a:rPr lang="en-US" dirty="0"/>
            <a:t>Past Smoker</a:t>
          </a:r>
        </a:p>
      </dgm:t>
    </dgm:pt>
    <dgm:pt modelId="{149F3CE2-DD47-DF4E-B8EB-C4BB329DED66}" type="parTrans" cxnId="{48F3F56C-42E8-EE45-8D4C-1AAAAA67A61E}">
      <dgm:prSet/>
      <dgm:spPr/>
      <dgm:t>
        <a:bodyPr/>
        <a:lstStyle/>
        <a:p>
          <a:endParaRPr lang="en-US"/>
        </a:p>
      </dgm:t>
    </dgm:pt>
    <dgm:pt modelId="{C47C4B22-F215-784A-8B8C-75703FC8C682}" type="sibTrans" cxnId="{48F3F56C-42E8-EE45-8D4C-1AAAAA67A61E}">
      <dgm:prSet/>
      <dgm:spPr/>
      <dgm:t>
        <a:bodyPr/>
        <a:lstStyle/>
        <a:p>
          <a:endParaRPr lang="en-US"/>
        </a:p>
      </dgm:t>
    </dgm:pt>
    <dgm:pt modelId="{262EC06E-430D-2441-A483-BA41C9864694}" type="pres">
      <dgm:prSet presAssocID="{5426F30B-97F2-9341-8347-F21F4B511879}" presName="hierChild1" presStyleCnt="0">
        <dgm:presLayoutVars>
          <dgm:orgChart val="1"/>
          <dgm:chPref val="1"/>
          <dgm:dir/>
          <dgm:animOne val="branch"/>
          <dgm:animLvl val="lvl"/>
          <dgm:resizeHandles/>
        </dgm:presLayoutVars>
      </dgm:prSet>
      <dgm:spPr/>
    </dgm:pt>
    <dgm:pt modelId="{8E9CF1D1-DFEE-3F4F-B76D-9B825CB5003C}" type="pres">
      <dgm:prSet presAssocID="{1C29551D-9262-954E-8A5E-CC214F10ED08}" presName="hierRoot1" presStyleCnt="0">
        <dgm:presLayoutVars>
          <dgm:hierBranch val="init"/>
        </dgm:presLayoutVars>
      </dgm:prSet>
      <dgm:spPr/>
    </dgm:pt>
    <dgm:pt modelId="{A7E5C78B-D813-9840-9168-C1E5E6FF225C}" type="pres">
      <dgm:prSet presAssocID="{1C29551D-9262-954E-8A5E-CC214F10ED08}" presName="rootComposite1" presStyleCnt="0"/>
      <dgm:spPr/>
    </dgm:pt>
    <dgm:pt modelId="{32BC6CD0-3684-1D46-83C0-5EB07E5D8E68}" type="pres">
      <dgm:prSet presAssocID="{1C29551D-9262-954E-8A5E-CC214F10ED08}" presName="rootText1" presStyleLbl="node0" presStyleIdx="0" presStyleCnt="1">
        <dgm:presLayoutVars>
          <dgm:chPref val="3"/>
        </dgm:presLayoutVars>
      </dgm:prSet>
      <dgm:spPr/>
    </dgm:pt>
    <dgm:pt modelId="{EF934489-2C89-3640-BBF4-3F268F06ED30}" type="pres">
      <dgm:prSet presAssocID="{1C29551D-9262-954E-8A5E-CC214F10ED08}" presName="rootConnector1" presStyleLbl="node1" presStyleIdx="0" presStyleCnt="0"/>
      <dgm:spPr/>
    </dgm:pt>
    <dgm:pt modelId="{BD73D007-E0A7-864C-9836-3F7DCF33E720}" type="pres">
      <dgm:prSet presAssocID="{1C29551D-9262-954E-8A5E-CC214F10ED08}" presName="hierChild2" presStyleCnt="0"/>
      <dgm:spPr/>
    </dgm:pt>
    <dgm:pt modelId="{FAD261D5-5051-604E-B0A0-CB9053DC22BF}" type="pres">
      <dgm:prSet presAssocID="{1C29551D-9262-954E-8A5E-CC214F10ED08}" presName="hierChild3" presStyleCnt="0"/>
      <dgm:spPr/>
    </dgm:pt>
    <dgm:pt modelId="{C8C149BD-13A3-0A42-AB3F-BC4790C343B8}" type="pres">
      <dgm:prSet presAssocID="{936D4ABC-2977-B84C-B42D-37F25D2FF1BD}" presName="Name111" presStyleLbl="parChTrans1D2" presStyleIdx="0" presStyleCnt="2"/>
      <dgm:spPr/>
    </dgm:pt>
    <dgm:pt modelId="{C49FE91D-82A8-3E41-AD80-4A75121D2501}" type="pres">
      <dgm:prSet presAssocID="{6D8BA2DD-8E5D-8745-98C8-3D8BC4BCE7A7}" presName="hierRoot3" presStyleCnt="0">
        <dgm:presLayoutVars>
          <dgm:hierBranch val="init"/>
        </dgm:presLayoutVars>
      </dgm:prSet>
      <dgm:spPr/>
    </dgm:pt>
    <dgm:pt modelId="{F293C502-BADC-AB4C-A909-645FE776DE9B}" type="pres">
      <dgm:prSet presAssocID="{6D8BA2DD-8E5D-8745-98C8-3D8BC4BCE7A7}" presName="rootComposite3" presStyleCnt="0"/>
      <dgm:spPr/>
    </dgm:pt>
    <dgm:pt modelId="{3FCD3EB6-9CDD-CF45-8592-623EC68A301B}" type="pres">
      <dgm:prSet presAssocID="{6D8BA2DD-8E5D-8745-98C8-3D8BC4BCE7A7}" presName="rootText3" presStyleLbl="asst1" presStyleIdx="0" presStyleCnt="6">
        <dgm:presLayoutVars>
          <dgm:chPref val="3"/>
        </dgm:presLayoutVars>
      </dgm:prSet>
      <dgm:spPr/>
    </dgm:pt>
    <dgm:pt modelId="{0A5D5A79-4ED7-524B-9F15-4F15842DA065}" type="pres">
      <dgm:prSet presAssocID="{6D8BA2DD-8E5D-8745-98C8-3D8BC4BCE7A7}" presName="rootConnector3" presStyleLbl="asst1" presStyleIdx="0" presStyleCnt="6"/>
      <dgm:spPr/>
    </dgm:pt>
    <dgm:pt modelId="{F8F07A44-8D64-EA42-BF1E-79686260DC79}" type="pres">
      <dgm:prSet presAssocID="{6D8BA2DD-8E5D-8745-98C8-3D8BC4BCE7A7}" presName="hierChild6" presStyleCnt="0"/>
      <dgm:spPr/>
    </dgm:pt>
    <dgm:pt modelId="{743A64F5-62E7-A24C-B501-F8CB9620283F}" type="pres">
      <dgm:prSet presAssocID="{6D8BA2DD-8E5D-8745-98C8-3D8BC4BCE7A7}" presName="hierChild7" presStyleCnt="0"/>
      <dgm:spPr/>
    </dgm:pt>
    <dgm:pt modelId="{0094B7F7-CD43-544B-AFDA-0FECAB4FA345}" type="pres">
      <dgm:prSet presAssocID="{A0263012-CD05-184E-A696-EF85BF438FF6}" presName="Name111" presStyleLbl="parChTrans1D2" presStyleIdx="1" presStyleCnt="2"/>
      <dgm:spPr/>
    </dgm:pt>
    <dgm:pt modelId="{11209EE9-F48B-864B-85E6-D85B0D3EC74A}" type="pres">
      <dgm:prSet presAssocID="{213A2CAA-0898-B043-9406-9174CD3525A3}" presName="hierRoot3" presStyleCnt="0">
        <dgm:presLayoutVars>
          <dgm:hierBranch val="init"/>
        </dgm:presLayoutVars>
      </dgm:prSet>
      <dgm:spPr/>
    </dgm:pt>
    <dgm:pt modelId="{96EF63EB-E2F5-0A4D-88CE-13AD6430BC39}" type="pres">
      <dgm:prSet presAssocID="{213A2CAA-0898-B043-9406-9174CD3525A3}" presName="rootComposite3" presStyleCnt="0"/>
      <dgm:spPr/>
    </dgm:pt>
    <dgm:pt modelId="{3B17744E-0F86-3041-B177-7D95B8E947C5}" type="pres">
      <dgm:prSet presAssocID="{213A2CAA-0898-B043-9406-9174CD3525A3}" presName="rootText3" presStyleLbl="asst1" presStyleIdx="1" presStyleCnt="6">
        <dgm:presLayoutVars>
          <dgm:chPref val="3"/>
        </dgm:presLayoutVars>
      </dgm:prSet>
      <dgm:spPr/>
    </dgm:pt>
    <dgm:pt modelId="{E07E85E5-574B-9D43-8CB9-EC1A8F33426C}" type="pres">
      <dgm:prSet presAssocID="{213A2CAA-0898-B043-9406-9174CD3525A3}" presName="rootConnector3" presStyleLbl="asst1" presStyleIdx="1" presStyleCnt="6"/>
      <dgm:spPr/>
    </dgm:pt>
    <dgm:pt modelId="{1213AEA3-9C58-CC49-BEFA-44012F0ADB10}" type="pres">
      <dgm:prSet presAssocID="{213A2CAA-0898-B043-9406-9174CD3525A3}" presName="hierChild6" presStyleCnt="0"/>
      <dgm:spPr/>
    </dgm:pt>
    <dgm:pt modelId="{C22BE4D1-A71C-B543-8169-104671845740}" type="pres">
      <dgm:prSet presAssocID="{213A2CAA-0898-B043-9406-9174CD3525A3}" presName="hierChild7" presStyleCnt="0"/>
      <dgm:spPr/>
    </dgm:pt>
    <dgm:pt modelId="{06414FCB-EF4C-7046-8BF9-C98B772D38E0}" type="pres">
      <dgm:prSet presAssocID="{3C3F5CDA-42D2-BC45-93D4-9E22E301AEEC}" presName="Name111" presStyleLbl="parChTrans1D3" presStyleIdx="0" presStyleCnt="2"/>
      <dgm:spPr/>
    </dgm:pt>
    <dgm:pt modelId="{109A676B-C464-2E48-8396-A4B9EC67733D}" type="pres">
      <dgm:prSet presAssocID="{0F2F3FAA-C1E8-2141-BFAE-24E467AFA6B0}" presName="hierRoot3" presStyleCnt="0">
        <dgm:presLayoutVars>
          <dgm:hierBranch val="init"/>
        </dgm:presLayoutVars>
      </dgm:prSet>
      <dgm:spPr/>
    </dgm:pt>
    <dgm:pt modelId="{262D3820-ABE4-CD45-B181-036414740826}" type="pres">
      <dgm:prSet presAssocID="{0F2F3FAA-C1E8-2141-BFAE-24E467AFA6B0}" presName="rootComposite3" presStyleCnt="0"/>
      <dgm:spPr/>
    </dgm:pt>
    <dgm:pt modelId="{C1A644FB-5729-4445-8D13-7E60B911B73F}" type="pres">
      <dgm:prSet presAssocID="{0F2F3FAA-C1E8-2141-BFAE-24E467AFA6B0}" presName="rootText3" presStyleLbl="asst1" presStyleIdx="2" presStyleCnt="6">
        <dgm:presLayoutVars>
          <dgm:chPref val="3"/>
        </dgm:presLayoutVars>
      </dgm:prSet>
      <dgm:spPr/>
    </dgm:pt>
    <dgm:pt modelId="{6EEA49AD-BB73-9449-9646-1CDC33A8B3E7}" type="pres">
      <dgm:prSet presAssocID="{0F2F3FAA-C1E8-2141-BFAE-24E467AFA6B0}" presName="rootConnector3" presStyleLbl="asst1" presStyleIdx="2" presStyleCnt="6"/>
      <dgm:spPr/>
    </dgm:pt>
    <dgm:pt modelId="{6B6F8487-742F-F04E-B05E-41154E03C052}" type="pres">
      <dgm:prSet presAssocID="{0F2F3FAA-C1E8-2141-BFAE-24E467AFA6B0}" presName="hierChild6" presStyleCnt="0"/>
      <dgm:spPr/>
    </dgm:pt>
    <dgm:pt modelId="{EFDD625F-8510-CE47-B7A1-18B03DEB2F3B}" type="pres">
      <dgm:prSet presAssocID="{0F2F3FAA-C1E8-2141-BFAE-24E467AFA6B0}" presName="hierChild7" presStyleCnt="0"/>
      <dgm:spPr/>
    </dgm:pt>
    <dgm:pt modelId="{15032A90-B314-F341-8F43-C0901FF372AE}" type="pres">
      <dgm:prSet presAssocID="{A245897E-533F-7449-B060-1E346875154F}" presName="Name111" presStyleLbl="parChTrans1D4" presStyleIdx="0" presStyleCnt="2"/>
      <dgm:spPr/>
    </dgm:pt>
    <dgm:pt modelId="{E6BF6938-3135-AB4D-AB9B-6E6FD5C6BBCE}" type="pres">
      <dgm:prSet presAssocID="{8ED52114-B957-AC4E-856A-DDB64FD5BEA1}" presName="hierRoot3" presStyleCnt="0">
        <dgm:presLayoutVars>
          <dgm:hierBranch val="init"/>
        </dgm:presLayoutVars>
      </dgm:prSet>
      <dgm:spPr/>
    </dgm:pt>
    <dgm:pt modelId="{366C6841-C21C-CF4F-AC8F-9163F973D7BA}" type="pres">
      <dgm:prSet presAssocID="{8ED52114-B957-AC4E-856A-DDB64FD5BEA1}" presName="rootComposite3" presStyleCnt="0"/>
      <dgm:spPr/>
    </dgm:pt>
    <dgm:pt modelId="{108D449B-C93E-144F-9F88-6EE16577C562}" type="pres">
      <dgm:prSet presAssocID="{8ED52114-B957-AC4E-856A-DDB64FD5BEA1}" presName="rootText3" presStyleLbl="asst1" presStyleIdx="3" presStyleCnt="6">
        <dgm:presLayoutVars>
          <dgm:chPref val="3"/>
        </dgm:presLayoutVars>
      </dgm:prSet>
      <dgm:spPr/>
    </dgm:pt>
    <dgm:pt modelId="{06B50E7C-67E1-FC47-9C5B-466B7624991B}" type="pres">
      <dgm:prSet presAssocID="{8ED52114-B957-AC4E-856A-DDB64FD5BEA1}" presName="rootConnector3" presStyleLbl="asst1" presStyleIdx="3" presStyleCnt="6"/>
      <dgm:spPr/>
    </dgm:pt>
    <dgm:pt modelId="{ED65C425-8623-7D49-B7DA-A51EE22C29F8}" type="pres">
      <dgm:prSet presAssocID="{8ED52114-B957-AC4E-856A-DDB64FD5BEA1}" presName="hierChild6" presStyleCnt="0"/>
      <dgm:spPr/>
    </dgm:pt>
    <dgm:pt modelId="{7843000D-DE28-6342-8588-8F3425483C67}" type="pres">
      <dgm:prSet presAssocID="{8ED52114-B957-AC4E-856A-DDB64FD5BEA1}" presName="hierChild7" presStyleCnt="0"/>
      <dgm:spPr/>
    </dgm:pt>
    <dgm:pt modelId="{65CA155F-FDBA-4E4A-95C3-CA8FACEBD967}" type="pres">
      <dgm:prSet presAssocID="{149F3CE2-DD47-DF4E-B8EB-C4BB329DED66}" presName="Name111" presStyleLbl="parChTrans1D4" presStyleIdx="1" presStyleCnt="2"/>
      <dgm:spPr/>
    </dgm:pt>
    <dgm:pt modelId="{85A5B971-C26D-1549-BFFF-44EAA247BBCF}" type="pres">
      <dgm:prSet presAssocID="{69F88C72-C708-6A40-9555-328969817D68}" presName="hierRoot3" presStyleCnt="0">
        <dgm:presLayoutVars>
          <dgm:hierBranch val="init"/>
        </dgm:presLayoutVars>
      </dgm:prSet>
      <dgm:spPr/>
    </dgm:pt>
    <dgm:pt modelId="{26833502-C4D0-9447-A573-6EE9997DFAC1}" type="pres">
      <dgm:prSet presAssocID="{69F88C72-C708-6A40-9555-328969817D68}" presName="rootComposite3" presStyleCnt="0"/>
      <dgm:spPr/>
    </dgm:pt>
    <dgm:pt modelId="{972CD5C2-A6DD-174E-9347-7A01CF3370EB}" type="pres">
      <dgm:prSet presAssocID="{69F88C72-C708-6A40-9555-328969817D68}" presName="rootText3" presStyleLbl="asst1" presStyleIdx="4" presStyleCnt="6">
        <dgm:presLayoutVars>
          <dgm:chPref val="3"/>
        </dgm:presLayoutVars>
      </dgm:prSet>
      <dgm:spPr/>
    </dgm:pt>
    <dgm:pt modelId="{FCF0EED5-E916-5649-92C7-52CA8143A6E8}" type="pres">
      <dgm:prSet presAssocID="{69F88C72-C708-6A40-9555-328969817D68}" presName="rootConnector3" presStyleLbl="asst1" presStyleIdx="4" presStyleCnt="6"/>
      <dgm:spPr/>
    </dgm:pt>
    <dgm:pt modelId="{438C4C0B-7BCD-9940-832B-8AF073FC0758}" type="pres">
      <dgm:prSet presAssocID="{69F88C72-C708-6A40-9555-328969817D68}" presName="hierChild6" presStyleCnt="0"/>
      <dgm:spPr/>
    </dgm:pt>
    <dgm:pt modelId="{BCEE2813-77B0-F947-93DD-F3EB63DC3312}" type="pres">
      <dgm:prSet presAssocID="{69F88C72-C708-6A40-9555-328969817D68}" presName="hierChild7" presStyleCnt="0"/>
      <dgm:spPr/>
    </dgm:pt>
    <dgm:pt modelId="{692B0D2C-CBE1-5C42-ABDE-55576E75E10A}" type="pres">
      <dgm:prSet presAssocID="{5909E3A4-D0C6-254F-826A-09FA580D0182}" presName="Name111" presStyleLbl="parChTrans1D3" presStyleIdx="1" presStyleCnt="2"/>
      <dgm:spPr/>
    </dgm:pt>
    <dgm:pt modelId="{CB5A1F08-E7F1-0B45-961F-ED23AE2A767F}" type="pres">
      <dgm:prSet presAssocID="{B4528E99-B572-C342-BC30-2E826FBBD9E3}" presName="hierRoot3" presStyleCnt="0">
        <dgm:presLayoutVars>
          <dgm:hierBranch val="init"/>
        </dgm:presLayoutVars>
      </dgm:prSet>
      <dgm:spPr/>
    </dgm:pt>
    <dgm:pt modelId="{3162FB22-E19B-204C-8CD3-6B423626E862}" type="pres">
      <dgm:prSet presAssocID="{B4528E99-B572-C342-BC30-2E826FBBD9E3}" presName="rootComposite3" presStyleCnt="0"/>
      <dgm:spPr/>
    </dgm:pt>
    <dgm:pt modelId="{98AD5573-9A87-3C41-9D4A-FC9B072ADD4E}" type="pres">
      <dgm:prSet presAssocID="{B4528E99-B572-C342-BC30-2E826FBBD9E3}" presName="rootText3" presStyleLbl="asst1" presStyleIdx="5" presStyleCnt="6">
        <dgm:presLayoutVars>
          <dgm:chPref val="3"/>
        </dgm:presLayoutVars>
      </dgm:prSet>
      <dgm:spPr/>
    </dgm:pt>
    <dgm:pt modelId="{120C6DA8-C8A8-7E4E-B61A-AD5742C567B3}" type="pres">
      <dgm:prSet presAssocID="{B4528E99-B572-C342-BC30-2E826FBBD9E3}" presName="rootConnector3" presStyleLbl="asst1" presStyleIdx="5" presStyleCnt="6"/>
      <dgm:spPr/>
    </dgm:pt>
    <dgm:pt modelId="{6903190A-B324-BA44-A346-EE8727FD2E92}" type="pres">
      <dgm:prSet presAssocID="{B4528E99-B572-C342-BC30-2E826FBBD9E3}" presName="hierChild6" presStyleCnt="0"/>
      <dgm:spPr/>
    </dgm:pt>
    <dgm:pt modelId="{AE7A8133-0BDB-CC48-8532-7148C6C65C49}" type="pres">
      <dgm:prSet presAssocID="{B4528E99-B572-C342-BC30-2E826FBBD9E3}" presName="hierChild7" presStyleCnt="0"/>
      <dgm:spPr/>
    </dgm:pt>
  </dgm:ptLst>
  <dgm:cxnLst>
    <dgm:cxn modelId="{93C6B80A-2DBA-A145-8BC5-9A7FF201F4BE}" type="presOf" srcId="{3C3F5CDA-42D2-BC45-93D4-9E22E301AEEC}" destId="{06414FCB-EF4C-7046-8BF9-C98B772D38E0}" srcOrd="0" destOrd="0" presId="urn:microsoft.com/office/officeart/2005/8/layout/orgChart1"/>
    <dgm:cxn modelId="{3063D210-2462-9F4B-8E3A-1236EEA31542}" type="presOf" srcId="{149F3CE2-DD47-DF4E-B8EB-C4BB329DED66}" destId="{65CA155F-FDBA-4E4A-95C3-CA8FACEBD967}" srcOrd="0" destOrd="0" presId="urn:microsoft.com/office/officeart/2005/8/layout/orgChart1"/>
    <dgm:cxn modelId="{D4E94F11-2AF5-7241-98A7-5554474C49C3}" type="presOf" srcId="{6D8BA2DD-8E5D-8745-98C8-3D8BC4BCE7A7}" destId="{3FCD3EB6-9CDD-CF45-8592-623EC68A301B}" srcOrd="0" destOrd="0" presId="urn:microsoft.com/office/officeart/2005/8/layout/orgChart1"/>
    <dgm:cxn modelId="{BEC59E14-9E95-5149-BC23-D79A946F882D}" type="presOf" srcId="{B4528E99-B572-C342-BC30-2E826FBBD9E3}" destId="{98AD5573-9A87-3C41-9D4A-FC9B072ADD4E}" srcOrd="0" destOrd="0" presId="urn:microsoft.com/office/officeart/2005/8/layout/orgChart1"/>
    <dgm:cxn modelId="{92FCB614-2AEB-774D-ABC2-66E63E4C31CF}" srcId="{213A2CAA-0898-B043-9406-9174CD3525A3}" destId="{B4528E99-B572-C342-BC30-2E826FBBD9E3}" srcOrd="1" destOrd="0" parTransId="{5909E3A4-D0C6-254F-826A-09FA580D0182}" sibTransId="{1DBCF32B-BD04-4F44-9A7E-742F2A58BC87}"/>
    <dgm:cxn modelId="{5C362619-D26E-114E-9D50-4A45FDA87656}" type="presOf" srcId="{213A2CAA-0898-B043-9406-9174CD3525A3}" destId="{3B17744E-0F86-3041-B177-7D95B8E947C5}" srcOrd="0" destOrd="0" presId="urn:microsoft.com/office/officeart/2005/8/layout/orgChart1"/>
    <dgm:cxn modelId="{7F911721-6E0B-8440-BA20-FDCB0D0BAF90}" type="presOf" srcId="{8ED52114-B957-AC4E-856A-DDB64FD5BEA1}" destId="{108D449B-C93E-144F-9F88-6EE16577C562}" srcOrd="0" destOrd="0" presId="urn:microsoft.com/office/officeart/2005/8/layout/orgChart1"/>
    <dgm:cxn modelId="{62628926-7C1B-D84A-B231-F50470479811}" srcId="{213A2CAA-0898-B043-9406-9174CD3525A3}" destId="{0F2F3FAA-C1E8-2141-BFAE-24E467AFA6B0}" srcOrd="0" destOrd="0" parTransId="{3C3F5CDA-42D2-BC45-93D4-9E22E301AEEC}" sibTransId="{65F19A8D-7C63-E046-8F83-04B71C42B7C7}"/>
    <dgm:cxn modelId="{564D8429-88A0-1749-95BE-6623E1D7B1BE}" type="presOf" srcId="{0F2F3FAA-C1E8-2141-BFAE-24E467AFA6B0}" destId="{6EEA49AD-BB73-9449-9646-1CDC33A8B3E7}" srcOrd="1" destOrd="0" presId="urn:microsoft.com/office/officeart/2005/8/layout/orgChart1"/>
    <dgm:cxn modelId="{62F47832-26B0-F34A-A1E3-D11F50C06E61}" type="presOf" srcId="{6D8BA2DD-8E5D-8745-98C8-3D8BC4BCE7A7}" destId="{0A5D5A79-4ED7-524B-9F15-4F15842DA065}" srcOrd="1" destOrd="0" presId="urn:microsoft.com/office/officeart/2005/8/layout/orgChart1"/>
    <dgm:cxn modelId="{E076FA3C-7048-7C4A-9719-84CD1C566034}" srcId="{1C29551D-9262-954E-8A5E-CC214F10ED08}" destId="{213A2CAA-0898-B043-9406-9174CD3525A3}" srcOrd="1" destOrd="0" parTransId="{A0263012-CD05-184E-A696-EF85BF438FF6}" sibTransId="{341FDA59-D028-1D43-91C0-F510D54216DF}"/>
    <dgm:cxn modelId="{C149CB5C-0A2F-6846-8B25-18D079740187}" type="presOf" srcId="{0F2F3FAA-C1E8-2141-BFAE-24E467AFA6B0}" destId="{C1A644FB-5729-4445-8D13-7E60B911B73F}" srcOrd="0" destOrd="0" presId="urn:microsoft.com/office/officeart/2005/8/layout/orgChart1"/>
    <dgm:cxn modelId="{DEF64961-1A8C-8F47-9E09-96627FE004B1}" type="presOf" srcId="{1C29551D-9262-954E-8A5E-CC214F10ED08}" destId="{EF934489-2C89-3640-BBF4-3F268F06ED30}" srcOrd="1" destOrd="0" presId="urn:microsoft.com/office/officeart/2005/8/layout/orgChart1"/>
    <dgm:cxn modelId="{48F3F56C-42E8-EE45-8D4C-1AAAAA67A61E}" srcId="{0F2F3FAA-C1E8-2141-BFAE-24E467AFA6B0}" destId="{69F88C72-C708-6A40-9555-328969817D68}" srcOrd="1" destOrd="0" parTransId="{149F3CE2-DD47-DF4E-B8EB-C4BB329DED66}" sibTransId="{C47C4B22-F215-784A-8B8C-75703FC8C682}"/>
    <dgm:cxn modelId="{CEDD3071-443D-B24E-A5B4-A522711D3A99}" type="presOf" srcId="{A0263012-CD05-184E-A696-EF85BF438FF6}" destId="{0094B7F7-CD43-544B-AFDA-0FECAB4FA345}" srcOrd="0" destOrd="0" presId="urn:microsoft.com/office/officeart/2005/8/layout/orgChart1"/>
    <dgm:cxn modelId="{B65A8371-C693-AC4F-89D8-BC9990336D32}" type="presOf" srcId="{A245897E-533F-7449-B060-1E346875154F}" destId="{15032A90-B314-F341-8F43-C0901FF372AE}" srcOrd="0" destOrd="0" presId="urn:microsoft.com/office/officeart/2005/8/layout/orgChart1"/>
    <dgm:cxn modelId="{EE8A6483-88E7-304C-8C69-39403651B151}" srcId="{1C29551D-9262-954E-8A5E-CC214F10ED08}" destId="{6D8BA2DD-8E5D-8745-98C8-3D8BC4BCE7A7}" srcOrd="0" destOrd="0" parTransId="{936D4ABC-2977-B84C-B42D-37F25D2FF1BD}" sibTransId="{FBF919FA-3E20-2B47-B206-87FEBA026B6C}"/>
    <dgm:cxn modelId="{D4CCC887-BFF8-E64A-BEC5-9BC63F671F22}" type="presOf" srcId="{936D4ABC-2977-B84C-B42D-37F25D2FF1BD}" destId="{C8C149BD-13A3-0A42-AB3F-BC4790C343B8}" srcOrd="0" destOrd="0" presId="urn:microsoft.com/office/officeart/2005/8/layout/orgChart1"/>
    <dgm:cxn modelId="{5E6F4288-CF9F-DF4A-A980-750D0200FA73}" type="presOf" srcId="{213A2CAA-0898-B043-9406-9174CD3525A3}" destId="{E07E85E5-574B-9D43-8CB9-EC1A8F33426C}" srcOrd="1" destOrd="0" presId="urn:microsoft.com/office/officeart/2005/8/layout/orgChart1"/>
    <dgm:cxn modelId="{43FA568A-0BED-E940-BD2F-B5719953B00E}" srcId="{5426F30B-97F2-9341-8347-F21F4B511879}" destId="{1C29551D-9262-954E-8A5E-CC214F10ED08}" srcOrd="0" destOrd="0" parTransId="{DEB2F6A7-C2EF-BC4D-B8F4-BA4FF8586A76}" sibTransId="{1AA06A9D-175F-AA44-908C-1DAD8B107110}"/>
    <dgm:cxn modelId="{5A738E96-D7C9-674B-BD4D-5E2386452495}" type="presOf" srcId="{B4528E99-B572-C342-BC30-2E826FBBD9E3}" destId="{120C6DA8-C8A8-7E4E-B61A-AD5742C567B3}" srcOrd="1" destOrd="0" presId="urn:microsoft.com/office/officeart/2005/8/layout/orgChart1"/>
    <dgm:cxn modelId="{6C9854AB-4D1E-D541-B4BB-2F4131E35FCA}" type="presOf" srcId="{5909E3A4-D0C6-254F-826A-09FA580D0182}" destId="{692B0D2C-CBE1-5C42-ABDE-55576E75E10A}" srcOrd="0" destOrd="0" presId="urn:microsoft.com/office/officeart/2005/8/layout/orgChart1"/>
    <dgm:cxn modelId="{5D4327C7-5D3B-CC49-8849-63385F77842C}" type="presOf" srcId="{5426F30B-97F2-9341-8347-F21F4B511879}" destId="{262EC06E-430D-2441-A483-BA41C9864694}" srcOrd="0" destOrd="0" presId="urn:microsoft.com/office/officeart/2005/8/layout/orgChart1"/>
    <dgm:cxn modelId="{9A75E0CC-A5C5-7647-A9BB-66801C9F7602}" srcId="{0F2F3FAA-C1E8-2141-BFAE-24E467AFA6B0}" destId="{8ED52114-B957-AC4E-856A-DDB64FD5BEA1}" srcOrd="0" destOrd="0" parTransId="{A245897E-533F-7449-B060-1E346875154F}" sibTransId="{2B5A9144-DACA-3742-ABAA-39B4B640C6D1}"/>
    <dgm:cxn modelId="{985DABCD-8127-6445-9E3B-890F0971D387}" type="presOf" srcId="{8ED52114-B957-AC4E-856A-DDB64FD5BEA1}" destId="{06B50E7C-67E1-FC47-9C5B-466B7624991B}" srcOrd="1" destOrd="0" presId="urn:microsoft.com/office/officeart/2005/8/layout/orgChart1"/>
    <dgm:cxn modelId="{EDFCC0D0-91CD-D74B-A007-BD4B9E86342B}" type="presOf" srcId="{69F88C72-C708-6A40-9555-328969817D68}" destId="{FCF0EED5-E916-5649-92C7-52CA8143A6E8}" srcOrd="1" destOrd="0" presId="urn:microsoft.com/office/officeart/2005/8/layout/orgChart1"/>
    <dgm:cxn modelId="{6B2439F6-A368-3448-BE48-0CA1B63919AE}" type="presOf" srcId="{1C29551D-9262-954E-8A5E-CC214F10ED08}" destId="{32BC6CD0-3684-1D46-83C0-5EB07E5D8E68}" srcOrd="0" destOrd="0" presId="urn:microsoft.com/office/officeart/2005/8/layout/orgChart1"/>
    <dgm:cxn modelId="{967873FA-5F31-2D41-A203-76093CA3000F}" type="presOf" srcId="{69F88C72-C708-6A40-9555-328969817D68}" destId="{972CD5C2-A6DD-174E-9347-7A01CF3370EB}" srcOrd="0" destOrd="0" presId="urn:microsoft.com/office/officeart/2005/8/layout/orgChart1"/>
    <dgm:cxn modelId="{DA4BB292-BCF1-E244-97E6-E0DE71486763}" type="presParOf" srcId="{262EC06E-430D-2441-A483-BA41C9864694}" destId="{8E9CF1D1-DFEE-3F4F-B76D-9B825CB5003C}" srcOrd="0" destOrd="0" presId="urn:microsoft.com/office/officeart/2005/8/layout/orgChart1"/>
    <dgm:cxn modelId="{556FF693-99A9-664D-8463-2B2B791B8227}" type="presParOf" srcId="{8E9CF1D1-DFEE-3F4F-B76D-9B825CB5003C}" destId="{A7E5C78B-D813-9840-9168-C1E5E6FF225C}" srcOrd="0" destOrd="0" presId="urn:microsoft.com/office/officeart/2005/8/layout/orgChart1"/>
    <dgm:cxn modelId="{6BB67962-DADB-5C48-B433-5D6748F20B29}" type="presParOf" srcId="{A7E5C78B-D813-9840-9168-C1E5E6FF225C}" destId="{32BC6CD0-3684-1D46-83C0-5EB07E5D8E68}" srcOrd="0" destOrd="0" presId="urn:microsoft.com/office/officeart/2005/8/layout/orgChart1"/>
    <dgm:cxn modelId="{4F448C56-018A-E14C-9DB6-890BD90EC515}" type="presParOf" srcId="{A7E5C78B-D813-9840-9168-C1E5E6FF225C}" destId="{EF934489-2C89-3640-BBF4-3F268F06ED30}" srcOrd="1" destOrd="0" presId="urn:microsoft.com/office/officeart/2005/8/layout/orgChart1"/>
    <dgm:cxn modelId="{88F2E9AF-0953-FB42-ABAC-A541CDDC5477}" type="presParOf" srcId="{8E9CF1D1-DFEE-3F4F-B76D-9B825CB5003C}" destId="{BD73D007-E0A7-864C-9836-3F7DCF33E720}" srcOrd="1" destOrd="0" presId="urn:microsoft.com/office/officeart/2005/8/layout/orgChart1"/>
    <dgm:cxn modelId="{4AE4C7E9-2A1A-804F-9667-453922AD2F32}" type="presParOf" srcId="{8E9CF1D1-DFEE-3F4F-B76D-9B825CB5003C}" destId="{FAD261D5-5051-604E-B0A0-CB9053DC22BF}" srcOrd="2" destOrd="0" presId="urn:microsoft.com/office/officeart/2005/8/layout/orgChart1"/>
    <dgm:cxn modelId="{98E3C318-FC27-4341-A28A-7E93F3C9E5B8}" type="presParOf" srcId="{FAD261D5-5051-604E-B0A0-CB9053DC22BF}" destId="{C8C149BD-13A3-0A42-AB3F-BC4790C343B8}" srcOrd="0" destOrd="0" presId="urn:microsoft.com/office/officeart/2005/8/layout/orgChart1"/>
    <dgm:cxn modelId="{DD81A5E6-C6CD-9948-ACA6-AC4870BBCF39}" type="presParOf" srcId="{FAD261D5-5051-604E-B0A0-CB9053DC22BF}" destId="{C49FE91D-82A8-3E41-AD80-4A75121D2501}" srcOrd="1" destOrd="0" presId="urn:microsoft.com/office/officeart/2005/8/layout/orgChart1"/>
    <dgm:cxn modelId="{E75F46EB-88C5-2A45-8558-0021ADECB75E}" type="presParOf" srcId="{C49FE91D-82A8-3E41-AD80-4A75121D2501}" destId="{F293C502-BADC-AB4C-A909-645FE776DE9B}" srcOrd="0" destOrd="0" presId="urn:microsoft.com/office/officeart/2005/8/layout/orgChart1"/>
    <dgm:cxn modelId="{B364F5C7-1D8D-A14F-B64B-DE1709A5E138}" type="presParOf" srcId="{F293C502-BADC-AB4C-A909-645FE776DE9B}" destId="{3FCD3EB6-9CDD-CF45-8592-623EC68A301B}" srcOrd="0" destOrd="0" presId="urn:microsoft.com/office/officeart/2005/8/layout/orgChart1"/>
    <dgm:cxn modelId="{C8081B46-D7C6-3644-BD94-D393D936AE79}" type="presParOf" srcId="{F293C502-BADC-AB4C-A909-645FE776DE9B}" destId="{0A5D5A79-4ED7-524B-9F15-4F15842DA065}" srcOrd="1" destOrd="0" presId="urn:microsoft.com/office/officeart/2005/8/layout/orgChart1"/>
    <dgm:cxn modelId="{94759DE3-CA58-6442-91C0-14E05FA4EE60}" type="presParOf" srcId="{C49FE91D-82A8-3E41-AD80-4A75121D2501}" destId="{F8F07A44-8D64-EA42-BF1E-79686260DC79}" srcOrd="1" destOrd="0" presId="urn:microsoft.com/office/officeart/2005/8/layout/orgChart1"/>
    <dgm:cxn modelId="{5D935753-C66D-8548-AF6A-68E4B6391496}" type="presParOf" srcId="{C49FE91D-82A8-3E41-AD80-4A75121D2501}" destId="{743A64F5-62E7-A24C-B501-F8CB9620283F}" srcOrd="2" destOrd="0" presId="urn:microsoft.com/office/officeart/2005/8/layout/orgChart1"/>
    <dgm:cxn modelId="{AEC11FF7-8D85-5D42-AF71-EC5484226B5E}" type="presParOf" srcId="{FAD261D5-5051-604E-B0A0-CB9053DC22BF}" destId="{0094B7F7-CD43-544B-AFDA-0FECAB4FA345}" srcOrd="2" destOrd="0" presId="urn:microsoft.com/office/officeart/2005/8/layout/orgChart1"/>
    <dgm:cxn modelId="{A7483D60-8B97-A14E-BAE5-601736DF8188}" type="presParOf" srcId="{FAD261D5-5051-604E-B0A0-CB9053DC22BF}" destId="{11209EE9-F48B-864B-85E6-D85B0D3EC74A}" srcOrd="3" destOrd="0" presId="urn:microsoft.com/office/officeart/2005/8/layout/orgChart1"/>
    <dgm:cxn modelId="{77D98401-DE35-7148-B5B7-1615C4043905}" type="presParOf" srcId="{11209EE9-F48B-864B-85E6-D85B0D3EC74A}" destId="{96EF63EB-E2F5-0A4D-88CE-13AD6430BC39}" srcOrd="0" destOrd="0" presId="urn:microsoft.com/office/officeart/2005/8/layout/orgChart1"/>
    <dgm:cxn modelId="{268F1C49-D2F1-4F4B-9207-18DBE819DE11}" type="presParOf" srcId="{96EF63EB-E2F5-0A4D-88CE-13AD6430BC39}" destId="{3B17744E-0F86-3041-B177-7D95B8E947C5}" srcOrd="0" destOrd="0" presId="urn:microsoft.com/office/officeart/2005/8/layout/orgChart1"/>
    <dgm:cxn modelId="{3FECF499-5559-354A-A1C6-CE3545D963AF}" type="presParOf" srcId="{96EF63EB-E2F5-0A4D-88CE-13AD6430BC39}" destId="{E07E85E5-574B-9D43-8CB9-EC1A8F33426C}" srcOrd="1" destOrd="0" presId="urn:microsoft.com/office/officeart/2005/8/layout/orgChart1"/>
    <dgm:cxn modelId="{C48BD051-BE7C-C64A-9A82-E17BFAA9ADF4}" type="presParOf" srcId="{11209EE9-F48B-864B-85E6-D85B0D3EC74A}" destId="{1213AEA3-9C58-CC49-BEFA-44012F0ADB10}" srcOrd="1" destOrd="0" presId="urn:microsoft.com/office/officeart/2005/8/layout/orgChart1"/>
    <dgm:cxn modelId="{84C28484-1984-5E4F-B8D6-C5D2470FF0BB}" type="presParOf" srcId="{11209EE9-F48B-864B-85E6-D85B0D3EC74A}" destId="{C22BE4D1-A71C-B543-8169-104671845740}" srcOrd="2" destOrd="0" presId="urn:microsoft.com/office/officeart/2005/8/layout/orgChart1"/>
    <dgm:cxn modelId="{93436C24-0033-3D4F-9861-518534ECA29C}" type="presParOf" srcId="{C22BE4D1-A71C-B543-8169-104671845740}" destId="{06414FCB-EF4C-7046-8BF9-C98B772D38E0}" srcOrd="0" destOrd="0" presId="urn:microsoft.com/office/officeart/2005/8/layout/orgChart1"/>
    <dgm:cxn modelId="{5AA650DA-3D28-2749-8716-D5E2F2ADE294}" type="presParOf" srcId="{C22BE4D1-A71C-B543-8169-104671845740}" destId="{109A676B-C464-2E48-8396-A4B9EC67733D}" srcOrd="1" destOrd="0" presId="urn:microsoft.com/office/officeart/2005/8/layout/orgChart1"/>
    <dgm:cxn modelId="{B5A55929-47EC-D341-B737-90B205E69B29}" type="presParOf" srcId="{109A676B-C464-2E48-8396-A4B9EC67733D}" destId="{262D3820-ABE4-CD45-B181-036414740826}" srcOrd="0" destOrd="0" presId="urn:microsoft.com/office/officeart/2005/8/layout/orgChart1"/>
    <dgm:cxn modelId="{B45FF813-D077-404C-92C7-8D595924490A}" type="presParOf" srcId="{262D3820-ABE4-CD45-B181-036414740826}" destId="{C1A644FB-5729-4445-8D13-7E60B911B73F}" srcOrd="0" destOrd="0" presId="urn:microsoft.com/office/officeart/2005/8/layout/orgChart1"/>
    <dgm:cxn modelId="{FCB747DA-E8DA-4646-9B59-561772B2E4D0}" type="presParOf" srcId="{262D3820-ABE4-CD45-B181-036414740826}" destId="{6EEA49AD-BB73-9449-9646-1CDC33A8B3E7}" srcOrd="1" destOrd="0" presId="urn:microsoft.com/office/officeart/2005/8/layout/orgChart1"/>
    <dgm:cxn modelId="{7305689B-2D4A-0243-8731-DBE81E065915}" type="presParOf" srcId="{109A676B-C464-2E48-8396-A4B9EC67733D}" destId="{6B6F8487-742F-F04E-B05E-41154E03C052}" srcOrd="1" destOrd="0" presId="urn:microsoft.com/office/officeart/2005/8/layout/orgChart1"/>
    <dgm:cxn modelId="{F532BC9E-7011-1645-ABEF-917E4281D1CC}" type="presParOf" srcId="{109A676B-C464-2E48-8396-A4B9EC67733D}" destId="{EFDD625F-8510-CE47-B7A1-18B03DEB2F3B}" srcOrd="2" destOrd="0" presId="urn:microsoft.com/office/officeart/2005/8/layout/orgChart1"/>
    <dgm:cxn modelId="{511235A7-C520-DF4E-8D73-2F985E49498B}" type="presParOf" srcId="{EFDD625F-8510-CE47-B7A1-18B03DEB2F3B}" destId="{15032A90-B314-F341-8F43-C0901FF372AE}" srcOrd="0" destOrd="0" presId="urn:microsoft.com/office/officeart/2005/8/layout/orgChart1"/>
    <dgm:cxn modelId="{2771FA0A-37D3-D046-BE55-F19D791E795A}" type="presParOf" srcId="{EFDD625F-8510-CE47-B7A1-18B03DEB2F3B}" destId="{E6BF6938-3135-AB4D-AB9B-6E6FD5C6BBCE}" srcOrd="1" destOrd="0" presId="urn:microsoft.com/office/officeart/2005/8/layout/orgChart1"/>
    <dgm:cxn modelId="{AA17DF98-647C-FC40-B749-23E0DC28366F}" type="presParOf" srcId="{E6BF6938-3135-AB4D-AB9B-6E6FD5C6BBCE}" destId="{366C6841-C21C-CF4F-AC8F-9163F973D7BA}" srcOrd="0" destOrd="0" presId="urn:microsoft.com/office/officeart/2005/8/layout/orgChart1"/>
    <dgm:cxn modelId="{2CFC20CE-8219-1C45-BD41-BF1A283A2409}" type="presParOf" srcId="{366C6841-C21C-CF4F-AC8F-9163F973D7BA}" destId="{108D449B-C93E-144F-9F88-6EE16577C562}" srcOrd="0" destOrd="0" presId="urn:microsoft.com/office/officeart/2005/8/layout/orgChart1"/>
    <dgm:cxn modelId="{29DA7CBF-8B55-3D41-90B7-04CBBC67421A}" type="presParOf" srcId="{366C6841-C21C-CF4F-AC8F-9163F973D7BA}" destId="{06B50E7C-67E1-FC47-9C5B-466B7624991B}" srcOrd="1" destOrd="0" presId="urn:microsoft.com/office/officeart/2005/8/layout/orgChart1"/>
    <dgm:cxn modelId="{1AD32482-AF87-BD40-B85D-F85809DC4E61}" type="presParOf" srcId="{E6BF6938-3135-AB4D-AB9B-6E6FD5C6BBCE}" destId="{ED65C425-8623-7D49-B7DA-A51EE22C29F8}" srcOrd="1" destOrd="0" presId="urn:microsoft.com/office/officeart/2005/8/layout/orgChart1"/>
    <dgm:cxn modelId="{2232701D-8A8B-134B-B6FE-DE96A57A554C}" type="presParOf" srcId="{E6BF6938-3135-AB4D-AB9B-6E6FD5C6BBCE}" destId="{7843000D-DE28-6342-8588-8F3425483C67}" srcOrd="2" destOrd="0" presId="urn:microsoft.com/office/officeart/2005/8/layout/orgChart1"/>
    <dgm:cxn modelId="{48B5F129-7F8A-DC47-832F-8FEE7B74151E}" type="presParOf" srcId="{EFDD625F-8510-CE47-B7A1-18B03DEB2F3B}" destId="{65CA155F-FDBA-4E4A-95C3-CA8FACEBD967}" srcOrd="2" destOrd="0" presId="urn:microsoft.com/office/officeart/2005/8/layout/orgChart1"/>
    <dgm:cxn modelId="{DA6D6751-C1C5-2A45-BBD1-519F3739F3E6}" type="presParOf" srcId="{EFDD625F-8510-CE47-B7A1-18B03DEB2F3B}" destId="{85A5B971-C26D-1549-BFFF-44EAA247BBCF}" srcOrd="3" destOrd="0" presId="urn:microsoft.com/office/officeart/2005/8/layout/orgChart1"/>
    <dgm:cxn modelId="{4CE69BDB-8D92-B647-93FB-3A4DAFE852BE}" type="presParOf" srcId="{85A5B971-C26D-1549-BFFF-44EAA247BBCF}" destId="{26833502-C4D0-9447-A573-6EE9997DFAC1}" srcOrd="0" destOrd="0" presId="urn:microsoft.com/office/officeart/2005/8/layout/orgChart1"/>
    <dgm:cxn modelId="{971B2132-F3EB-864E-A8F8-F8FC2F81E719}" type="presParOf" srcId="{26833502-C4D0-9447-A573-6EE9997DFAC1}" destId="{972CD5C2-A6DD-174E-9347-7A01CF3370EB}" srcOrd="0" destOrd="0" presId="urn:microsoft.com/office/officeart/2005/8/layout/orgChart1"/>
    <dgm:cxn modelId="{DC686F4E-8092-C344-9C18-5E51AB828582}" type="presParOf" srcId="{26833502-C4D0-9447-A573-6EE9997DFAC1}" destId="{FCF0EED5-E916-5649-92C7-52CA8143A6E8}" srcOrd="1" destOrd="0" presId="urn:microsoft.com/office/officeart/2005/8/layout/orgChart1"/>
    <dgm:cxn modelId="{6FADAF37-C0E6-7F46-B468-2F373E45BA38}" type="presParOf" srcId="{85A5B971-C26D-1549-BFFF-44EAA247BBCF}" destId="{438C4C0B-7BCD-9940-832B-8AF073FC0758}" srcOrd="1" destOrd="0" presId="urn:microsoft.com/office/officeart/2005/8/layout/orgChart1"/>
    <dgm:cxn modelId="{494CF361-8AAF-5441-83F1-44C08604931D}" type="presParOf" srcId="{85A5B971-C26D-1549-BFFF-44EAA247BBCF}" destId="{BCEE2813-77B0-F947-93DD-F3EB63DC3312}" srcOrd="2" destOrd="0" presId="urn:microsoft.com/office/officeart/2005/8/layout/orgChart1"/>
    <dgm:cxn modelId="{0630601D-702E-D640-A6D3-B6EC0BACA69A}" type="presParOf" srcId="{C22BE4D1-A71C-B543-8169-104671845740}" destId="{692B0D2C-CBE1-5C42-ABDE-55576E75E10A}" srcOrd="2" destOrd="0" presId="urn:microsoft.com/office/officeart/2005/8/layout/orgChart1"/>
    <dgm:cxn modelId="{9E1264DA-7CB8-0B4E-83F7-E9E02B9C72F8}" type="presParOf" srcId="{C22BE4D1-A71C-B543-8169-104671845740}" destId="{CB5A1F08-E7F1-0B45-961F-ED23AE2A767F}" srcOrd="3" destOrd="0" presId="urn:microsoft.com/office/officeart/2005/8/layout/orgChart1"/>
    <dgm:cxn modelId="{8F07AAC7-B099-5241-AC2E-D9C9AD0E7000}" type="presParOf" srcId="{CB5A1F08-E7F1-0B45-961F-ED23AE2A767F}" destId="{3162FB22-E19B-204C-8CD3-6B423626E862}" srcOrd="0" destOrd="0" presId="urn:microsoft.com/office/officeart/2005/8/layout/orgChart1"/>
    <dgm:cxn modelId="{1DDD2A7E-D729-3044-9959-C887F2326D04}" type="presParOf" srcId="{3162FB22-E19B-204C-8CD3-6B423626E862}" destId="{98AD5573-9A87-3C41-9D4A-FC9B072ADD4E}" srcOrd="0" destOrd="0" presId="urn:microsoft.com/office/officeart/2005/8/layout/orgChart1"/>
    <dgm:cxn modelId="{9BB1EA69-178E-7E4F-9539-2616FFBF922A}" type="presParOf" srcId="{3162FB22-E19B-204C-8CD3-6B423626E862}" destId="{120C6DA8-C8A8-7E4E-B61A-AD5742C567B3}" srcOrd="1" destOrd="0" presId="urn:microsoft.com/office/officeart/2005/8/layout/orgChart1"/>
    <dgm:cxn modelId="{708A2038-D3A0-9947-B8B0-15D40A37E41D}" type="presParOf" srcId="{CB5A1F08-E7F1-0B45-961F-ED23AE2A767F}" destId="{6903190A-B324-BA44-A346-EE8727FD2E92}" srcOrd="1" destOrd="0" presId="urn:microsoft.com/office/officeart/2005/8/layout/orgChart1"/>
    <dgm:cxn modelId="{37A28F12-7B03-784D-9F8C-B1B65F0A1D41}" type="presParOf" srcId="{CB5A1F08-E7F1-0B45-961F-ED23AE2A767F}" destId="{AE7A8133-0BDB-CC48-8532-7148C6C65C4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26F30B-97F2-9341-8347-F21F4B511879}" type="doc">
      <dgm:prSet loTypeId="urn:microsoft.com/office/officeart/2005/8/layout/orgChart1" loCatId="" qsTypeId="urn:microsoft.com/office/officeart/2005/8/quickstyle/simple4" qsCatId="simple" csTypeId="urn:microsoft.com/office/officeart/2005/8/colors/accent2_2" csCatId="accent2" phldr="1"/>
      <dgm:spPr/>
      <dgm:t>
        <a:bodyPr/>
        <a:lstStyle/>
        <a:p>
          <a:endParaRPr lang="en-US"/>
        </a:p>
      </dgm:t>
    </dgm:pt>
    <dgm:pt modelId="{1C29551D-9262-954E-8A5E-CC214F10ED08}">
      <dgm:prSet phldrT="[Text]"/>
      <dgm:spPr/>
      <dgm:t>
        <a:bodyPr/>
        <a:lstStyle/>
        <a:p>
          <a:r>
            <a:rPr lang="en-US" dirty="0"/>
            <a:t>Unstructured Data</a:t>
          </a:r>
        </a:p>
      </dgm:t>
    </dgm:pt>
    <dgm:pt modelId="{DEB2F6A7-C2EF-BC4D-B8F4-BA4FF8586A76}" type="parTrans" cxnId="{43FA568A-0BED-E940-BD2F-B5719953B00E}">
      <dgm:prSet/>
      <dgm:spPr/>
      <dgm:t>
        <a:bodyPr/>
        <a:lstStyle/>
        <a:p>
          <a:endParaRPr lang="en-US"/>
        </a:p>
      </dgm:t>
    </dgm:pt>
    <dgm:pt modelId="{1AA06A9D-175F-AA44-908C-1DAD8B107110}" type="sibTrans" cxnId="{43FA568A-0BED-E940-BD2F-B5719953B00E}">
      <dgm:prSet/>
      <dgm:spPr/>
      <dgm:t>
        <a:bodyPr/>
        <a:lstStyle/>
        <a:p>
          <a:endParaRPr lang="en-US"/>
        </a:p>
      </dgm:t>
    </dgm:pt>
    <dgm:pt modelId="{6D8BA2DD-8E5D-8745-98C8-3D8BC4BCE7A7}" type="asst">
      <dgm:prSet phldrT="[Text]"/>
      <dgm:spPr/>
      <dgm:t>
        <a:bodyPr/>
        <a:lstStyle/>
        <a:p>
          <a:r>
            <a:rPr lang="en-US" dirty="0"/>
            <a:t>Unknown</a:t>
          </a:r>
        </a:p>
      </dgm:t>
    </dgm:pt>
    <dgm:pt modelId="{936D4ABC-2977-B84C-B42D-37F25D2FF1BD}" type="parTrans" cxnId="{EE8A6483-88E7-304C-8C69-39403651B151}">
      <dgm:prSet/>
      <dgm:spPr/>
      <dgm:t>
        <a:bodyPr/>
        <a:lstStyle/>
        <a:p>
          <a:endParaRPr lang="en-US"/>
        </a:p>
      </dgm:t>
    </dgm:pt>
    <dgm:pt modelId="{FBF919FA-3E20-2B47-B206-87FEBA026B6C}" type="sibTrans" cxnId="{EE8A6483-88E7-304C-8C69-39403651B151}">
      <dgm:prSet/>
      <dgm:spPr/>
      <dgm:t>
        <a:bodyPr/>
        <a:lstStyle/>
        <a:p>
          <a:endParaRPr lang="en-US"/>
        </a:p>
      </dgm:t>
    </dgm:pt>
    <dgm:pt modelId="{213A2CAA-0898-B043-9406-9174CD3525A3}" type="asst">
      <dgm:prSet phldrT="[Text]"/>
      <dgm:spPr/>
      <dgm:t>
        <a:bodyPr/>
        <a:lstStyle/>
        <a:p>
          <a:r>
            <a:rPr lang="en-US" dirty="0"/>
            <a:t>Known</a:t>
          </a:r>
        </a:p>
      </dgm:t>
    </dgm:pt>
    <dgm:pt modelId="{A0263012-CD05-184E-A696-EF85BF438FF6}" type="parTrans" cxnId="{E076FA3C-7048-7C4A-9719-84CD1C566034}">
      <dgm:prSet/>
      <dgm:spPr/>
      <dgm:t>
        <a:bodyPr/>
        <a:lstStyle/>
        <a:p>
          <a:endParaRPr lang="en-US"/>
        </a:p>
      </dgm:t>
    </dgm:pt>
    <dgm:pt modelId="{341FDA59-D028-1D43-91C0-F510D54216DF}" type="sibTrans" cxnId="{E076FA3C-7048-7C4A-9719-84CD1C566034}">
      <dgm:prSet/>
      <dgm:spPr/>
      <dgm:t>
        <a:bodyPr/>
        <a:lstStyle/>
        <a:p>
          <a:endParaRPr lang="en-US"/>
        </a:p>
      </dgm:t>
    </dgm:pt>
    <dgm:pt modelId="{0F2F3FAA-C1E8-2141-BFAE-24E467AFA6B0}" type="asst">
      <dgm:prSet phldrT="[Text]"/>
      <dgm:spPr/>
      <dgm:t>
        <a:bodyPr/>
        <a:lstStyle/>
        <a:p>
          <a:r>
            <a:rPr lang="en-US" dirty="0"/>
            <a:t>Smoker</a:t>
          </a:r>
        </a:p>
      </dgm:t>
    </dgm:pt>
    <dgm:pt modelId="{3C3F5CDA-42D2-BC45-93D4-9E22E301AEEC}" type="parTrans" cxnId="{62628926-7C1B-D84A-B231-F50470479811}">
      <dgm:prSet/>
      <dgm:spPr/>
      <dgm:t>
        <a:bodyPr/>
        <a:lstStyle/>
        <a:p>
          <a:endParaRPr lang="en-US"/>
        </a:p>
      </dgm:t>
    </dgm:pt>
    <dgm:pt modelId="{65F19A8D-7C63-E046-8F83-04B71C42B7C7}" type="sibTrans" cxnId="{62628926-7C1B-D84A-B231-F50470479811}">
      <dgm:prSet/>
      <dgm:spPr/>
      <dgm:t>
        <a:bodyPr/>
        <a:lstStyle/>
        <a:p>
          <a:endParaRPr lang="en-US"/>
        </a:p>
      </dgm:t>
    </dgm:pt>
    <dgm:pt modelId="{B4528E99-B572-C342-BC30-2E826FBBD9E3}" type="asst">
      <dgm:prSet phldrT="[Text]"/>
      <dgm:spPr/>
      <dgm:t>
        <a:bodyPr/>
        <a:lstStyle/>
        <a:p>
          <a:r>
            <a:rPr lang="en-US" dirty="0"/>
            <a:t>Non-Smoker</a:t>
          </a:r>
        </a:p>
      </dgm:t>
    </dgm:pt>
    <dgm:pt modelId="{5909E3A4-D0C6-254F-826A-09FA580D0182}" type="parTrans" cxnId="{92FCB614-2AEB-774D-ABC2-66E63E4C31CF}">
      <dgm:prSet/>
      <dgm:spPr/>
      <dgm:t>
        <a:bodyPr/>
        <a:lstStyle/>
        <a:p>
          <a:endParaRPr lang="en-US"/>
        </a:p>
      </dgm:t>
    </dgm:pt>
    <dgm:pt modelId="{1DBCF32B-BD04-4F44-9A7E-742F2A58BC87}" type="sibTrans" cxnId="{92FCB614-2AEB-774D-ABC2-66E63E4C31CF}">
      <dgm:prSet/>
      <dgm:spPr/>
      <dgm:t>
        <a:bodyPr/>
        <a:lstStyle/>
        <a:p>
          <a:endParaRPr lang="en-US"/>
        </a:p>
      </dgm:t>
    </dgm:pt>
    <dgm:pt modelId="{8ED52114-B957-AC4E-856A-DDB64FD5BEA1}" type="asst">
      <dgm:prSet phldrT="[Text]"/>
      <dgm:spPr/>
      <dgm:t>
        <a:bodyPr/>
        <a:lstStyle/>
        <a:p>
          <a:r>
            <a:rPr lang="en-US" dirty="0"/>
            <a:t>Current Smoker</a:t>
          </a:r>
        </a:p>
      </dgm:t>
    </dgm:pt>
    <dgm:pt modelId="{A245897E-533F-7449-B060-1E346875154F}" type="parTrans" cxnId="{9A75E0CC-A5C5-7647-A9BB-66801C9F7602}">
      <dgm:prSet/>
      <dgm:spPr/>
      <dgm:t>
        <a:bodyPr/>
        <a:lstStyle/>
        <a:p>
          <a:endParaRPr lang="en-US"/>
        </a:p>
      </dgm:t>
    </dgm:pt>
    <dgm:pt modelId="{2B5A9144-DACA-3742-ABAA-39B4B640C6D1}" type="sibTrans" cxnId="{9A75E0CC-A5C5-7647-A9BB-66801C9F7602}">
      <dgm:prSet/>
      <dgm:spPr/>
      <dgm:t>
        <a:bodyPr/>
        <a:lstStyle/>
        <a:p>
          <a:endParaRPr lang="en-US"/>
        </a:p>
      </dgm:t>
    </dgm:pt>
    <dgm:pt modelId="{69F88C72-C708-6A40-9555-328969817D68}" type="asst">
      <dgm:prSet phldrT="[Text]"/>
      <dgm:spPr/>
      <dgm:t>
        <a:bodyPr/>
        <a:lstStyle/>
        <a:p>
          <a:r>
            <a:rPr lang="en-US" dirty="0"/>
            <a:t>Past Smoker</a:t>
          </a:r>
        </a:p>
      </dgm:t>
    </dgm:pt>
    <dgm:pt modelId="{149F3CE2-DD47-DF4E-B8EB-C4BB329DED66}" type="parTrans" cxnId="{48F3F56C-42E8-EE45-8D4C-1AAAAA67A61E}">
      <dgm:prSet/>
      <dgm:spPr/>
      <dgm:t>
        <a:bodyPr/>
        <a:lstStyle/>
        <a:p>
          <a:endParaRPr lang="en-US"/>
        </a:p>
      </dgm:t>
    </dgm:pt>
    <dgm:pt modelId="{C47C4B22-F215-784A-8B8C-75703FC8C682}" type="sibTrans" cxnId="{48F3F56C-42E8-EE45-8D4C-1AAAAA67A61E}">
      <dgm:prSet/>
      <dgm:spPr/>
      <dgm:t>
        <a:bodyPr/>
        <a:lstStyle/>
        <a:p>
          <a:endParaRPr lang="en-US"/>
        </a:p>
      </dgm:t>
    </dgm:pt>
    <dgm:pt modelId="{262EC06E-430D-2441-A483-BA41C9864694}" type="pres">
      <dgm:prSet presAssocID="{5426F30B-97F2-9341-8347-F21F4B511879}" presName="hierChild1" presStyleCnt="0">
        <dgm:presLayoutVars>
          <dgm:orgChart val="1"/>
          <dgm:chPref val="1"/>
          <dgm:dir/>
          <dgm:animOne val="branch"/>
          <dgm:animLvl val="lvl"/>
          <dgm:resizeHandles/>
        </dgm:presLayoutVars>
      </dgm:prSet>
      <dgm:spPr/>
    </dgm:pt>
    <dgm:pt modelId="{8E9CF1D1-DFEE-3F4F-B76D-9B825CB5003C}" type="pres">
      <dgm:prSet presAssocID="{1C29551D-9262-954E-8A5E-CC214F10ED08}" presName="hierRoot1" presStyleCnt="0">
        <dgm:presLayoutVars>
          <dgm:hierBranch val="init"/>
        </dgm:presLayoutVars>
      </dgm:prSet>
      <dgm:spPr/>
    </dgm:pt>
    <dgm:pt modelId="{A7E5C78B-D813-9840-9168-C1E5E6FF225C}" type="pres">
      <dgm:prSet presAssocID="{1C29551D-9262-954E-8A5E-CC214F10ED08}" presName="rootComposite1" presStyleCnt="0"/>
      <dgm:spPr/>
    </dgm:pt>
    <dgm:pt modelId="{32BC6CD0-3684-1D46-83C0-5EB07E5D8E68}" type="pres">
      <dgm:prSet presAssocID="{1C29551D-9262-954E-8A5E-CC214F10ED08}" presName="rootText1" presStyleLbl="node0" presStyleIdx="0" presStyleCnt="1">
        <dgm:presLayoutVars>
          <dgm:chPref val="3"/>
        </dgm:presLayoutVars>
      </dgm:prSet>
      <dgm:spPr/>
    </dgm:pt>
    <dgm:pt modelId="{EF934489-2C89-3640-BBF4-3F268F06ED30}" type="pres">
      <dgm:prSet presAssocID="{1C29551D-9262-954E-8A5E-CC214F10ED08}" presName="rootConnector1" presStyleLbl="node1" presStyleIdx="0" presStyleCnt="0"/>
      <dgm:spPr/>
    </dgm:pt>
    <dgm:pt modelId="{BD73D007-E0A7-864C-9836-3F7DCF33E720}" type="pres">
      <dgm:prSet presAssocID="{1C29551D-9262-954E-8A5E-CC214F10ED08}" presName="hierChild2" presStyleCnt="0"/>
      <dgm:spPr/>
    </dgm:pt>
    <dgm:pt modelId="{FAD261D5-5051-604E-B0A0-CB9053DC22BF}" type="pres">
      <dgm:prSet presAssocID="{1C29551D-9262-954E-8A5E-CC214F10ED08}" presName="hierChild3" presStyleCnt="0"/>
      <dgm:spPr/>
    </dgm:pt>
    <dgm:pt modelId="{C8C149BD-13A3-0A42-AB3F-BC4790C343B8}" type="pres">
      <dgm:prSet presAssocID="{936D4ABC-2977-B84C-B42D-37F25D2FF1BD}" presName="Name111" presStyleLbl="parChTrans1D2" presStyleIdx="0" presStyleCnt="2"/>
      <dgm:spPr/>
    </dgm:pt>
    <dgm:pt modelId="{C49FE91D-82A8-3E41-AD80-4A75121D2501}" type="pres">
      <dgm:prSet presAssocID="{6D8BA2DD-8E5D-8745-98C8-3D8BC4BCE7A7}" presName="hierRoot3" presStyleCnt="0">
        <dgm:presLayoutVars>
          <dgm:hierBranch val="init"/>
        </dgm:presLayoutVars>
      </dgm:prSet>
      <dgm:spPr/>
    </dgm:pt>
    <dgm:pt modelId="{F293C502-BADC-AB4C-A909-645FE776DE9B}" type="pres">
      <dgm:prSet presAssocID="{6D8BA2DD-8E5D-8745-98C8-3D8BC4BCE7A7}" presName="rootComposite3" presStyleCnt="0"/>
      <dgm:spPr/>
    </dgm:pt>
    <dgm:pt modelId="{3FCD3EB6-9CDD-CF45-8592-623EC68A301B}" type="pres">
      <dgm:prSet presAssocID="{6D8BA2DD-8E5D-8745-98C8-3D8BC4BCE7A7}" presName="rootText3" presStyleLbl="asst1" presStyleIdx="0" presStyleCnt="6">
        <dgm:presLayoutVars>
          <dgm:chPref val="3"/>
        </dgm:presLayoutVars>
      </dgm:prSet>
      <dgm:spPr/>
    </dgm:pt>
    <dgm:pt modelId="{0A5D5A79-4ED7-524B-9F15-4F15842DA065}" type="pres">
      <dgm:prSet presAssocID="{6D8BA2DD-8E5D-8745-98C8-3D8BC4BCE7A7}" presName="rootConnector3" presStyleLbl="asst1" presStyleIdx="0" presStyleCnt="6"/>
      <dgm:spPr/>
    </dgm:pt>
    <dgm:pt modelId="{F8F07A44-8D64-EA42-BF1E-79686260DC79}" type="pres">
      <dgm:prSet presAssocID="{6D8BA2DD-8E5D-8745-98C8-3D8BC4BCE7A7}" presName="hierChild6" presStyleCnt="0"/>
      <dgm:spPr/>
    </dgm:pt>
    <dgm:pt modelId="{743A64F5-62E7-A24C-B501-F8CB9620283F}" type="pres">
      <dgm:prSet presAssocID="{6D8BA2DD-8E5D-8745-98C8-3D8BC4BCE7A7}" presName="hierChild7" presStyleCnt="0"/>
      <dgm:spPr/>
    </dgm:pt>
    <dgm:pt modelId="{0094B7F7-CD43-544B-AFDA-0FECAB4FA345}" type="pres">
      <dgm:prSet presAssocID="{A0263012-CD05-184E-A696-EF85BF438FF6}" presName="Name111" presStyleLbl="parChTrans1D2" presStyleIdx="1" presStyleCnt="2"/>
      <dgm:spPr/>
    </dgm:pt>
    <dgm:pt modelId="{11209EE9-F48B-864B-85E6-D85B0D3EC74A}" type="pres">
      <dgm:prSet presAssocID="{213A2CAA-0898-B043-9406-9174CD3525A3}" presName="hierRoot3" presStyleCnt="0">
        <dgm:presLayoutVars>
          <dgm:hierBranch val="init"/>
        </dgm:presLayoutVars>
      </dgm:prSet>
      <dgm:spPr/>
    </dgm:pt>
    <dgm:pt modelId="{96EF63EB-E2F5-0A4D-88CE-13AD6430BC39}" type="pres">
      <dgm:prSet presAssocID="{213A2CAA-0898-B043-9406-9174CD3525A3}" presName="rootComposite3" presStyleCnt="0"/>
      <dgm:spPr/>
    </dgm:pt>
    <dgm:pt modelId="{3B17744E-0F86-3041-B177-7D95B8E947C5}" type="pres">
      <dgm:prSet presAssocID="{213A2CAA-0898-B043-9406-9174CD3525A3}" presName="rootText3" presStyleLbl="asst1" presStyleIdx="1" presStyleCnt="6">
        <dgm:presLayoutVars>
          <dgm:chPref val="3"/>
        </dgm:presLayoutVars>
      </dgm:prSet>
      <dgm:spPr/>
    </dgm:pt>
    <dgm:pt modelId="{E07E85E5-574B-9D43-8CB9-EC1A8F33426C}" type="pres">
      <dgm:prSet presAssocID="{213A2CAA-0898-B043-9406-9174CD3525A3}" presName="rootConnector3" presStyleLbl="asst1" presStyleIdx="1" presStyleCnt="6"/>
      <dgm:spPr/>
    </dgm:pt>
    <dgm:pt modelId="{1213AEA3-9C58-CC49-BEFA-44012F0ADB10}" type="pres">
      <dgm:prSet presAssocID="{213A2CAA-0898-B043-9406-9174CD3525A3}" presName="hierChild6" presStyleCnt="0"/>
      <dgm:spPr/>
    </dgm:pt>
    <dgm:pt modelId="{C22BE4D1-A71C-B543-8169-104671845740}" type="pres">
      <dgm:prSet presAssocID="{213A2CAA-0898-B043-9406-9174CD3525A3}" presName="hierChild7" presStyleCnt="0"/>
      <dgm:spPr/>
    </dgm:pt>
    <dgm:pt modelId="{06414FCB-EF4C-7046-8BF9-C98B772D38E0}" type="pres">
      <dgm:prSet presAssocID="{3C3F5CDA-42D2-BC45-93D4-9E22E301AEEC}" presName="Name111" presStyleLbl="parChTrans1D3" presStyleIdx="0" presStyleCnt="2"/>
      <dgm:spPr/>
    </dgm:pt>
    <dgm:pt modelId="{109A676B-C464-2E48-8396-A4B9EC67733D}" type="pres">
      <dgm:prSet presAssocID="{0F2F3FAA-C1E8-2141-BFAE-24E467AFA6B0}" presName="hierRoot3" presStyleCnt="0">
        <dgm:presLayoutVars>
          <dgm:hierBranch val="init"/>
        </dgm:presLayoutVars>
      </dgm:prSet>
      <dgm:spPr/>
    </dgm:pt>
    <dgm:pt modelId="{262D3820-ABE4-CD45-B181-036414740826}" type="pres">
      <dgm:prSet presAssocID="{0F2F3FAA-C1E8-2141-BFAE-24E467AFA6B0}" presName="rootComposite3" presStyleCnt="0"/>
      <dgm:spPr/>
    </dgm:pt>
    <dgm:pt modelId="{C1A644FB-5729-4445-8D13-7E60B911B73F}" type="pres">
      <dgm:prSet presAssocID="{0F2F3FAA-C1E8-2141-BFAE-24E467AFA6B0}" presName="rootText3" presStyleLbl="asst1" presStyleIdx="2" presStyleCnt="6">
        <dgm:presLayoutVars>
          <dgm:chPref val="3"/>
        </dgm:presLayoutVars>
      </dgm:prSet>
      <dgm:spPr/>
    </dgm:pt>
    <dgm:pt modelId="{6EEA49AD-BB73-9449-9646-1CDC33A8B3E7}" type="pres">
      <dgm:prSet presAssocID="{0F2F3FAA-C1E8-2141-BFAE-24E467AFA6B0}" presName="rootConnector3" presStyleLbl="asst1" presStyleIdx="2" presStyleCnt="6"/>
      <dgm:spPr/>
    </dgm:pt>
    <dgm:pt modelId="{6B6F8487-742F-F04E-B05E-41154E03C052}" type="pres">
      <dgm:prSet presAssocID="{0F2F3FAA-C1E8-2141-BFAE-24E467AFA6B0}" presName="hierChild6" presStyleCnt="0"/>
      <dgm:spPr/>
    </dgm:pt>
    <dgm:pt modelId="{EFDD625F-8510-CE47-B7A1-18B03DEB2F3B}" type="pres">
      <dgm:prSet presAssocID="{0F2F3FAA-C1E8-2141-BFAE-24E467AFA6B0}" presName="hierChild7" presStyleCnt="0"/>
      <dgm:spPr/>
    </dgm:pt>
    <dgm:pt modelId="{15032A90-B314-F341-8F43-C0901FF372AE}" type="pres">
      <dgm:prSet presAssocID="{A245897E-533F-7449-B060-1E346875154F}" presName="Name111" presStyleLbl="parChTrans1D4" presStyleIdx="0" presStyleCnt="2"/>
      <dgm:spPr/>
    </dgm:pt>
    <dgm:pt modelId="{E6BF6938-3135-AB4D-AB9B-6E6FD5C6BBCE}" type="pres">
      <dgm:prSet presAssocID="{8ED52114-B957-AC4E-856A-DDB64FD5BEA1}" presName="hierRoot3" presStyleCnt="0">
        <dgm:presLayoutVars>
          <dgm:hierBranch val="init"/>
        </dgm:presLayoutVars>
      </dgm:prSet>
      <dgm:spPr/>
    </dgm:pt>
    <dgm:pt modelId="{366C6841-C21C-CF4F-AC8F-9163F973D7BA}" type="pres">
      <dgm:prSet presAssocID="{8ED52114-B957-AC4E-856A-DDB64FD5BEA1}" presName="rootComposite3" presStyleCnt="0"/>
      <dgm:spPr/>
    </dgm:pt>
    <dgm:pt modelId="{108D449B-C93E-144F-9F88-6EE16577C562}" type="pres">
      <dgm:prSet presAssocID="{8ED52114-B957-AC4E-856A-DDB64FD5BEA1}" presName="rootText3" presStyleLbl="asst1" presStyleIdx="3" presStyleCnt="6">
        <dgm:presLayoutVars>
          <dgm:chPref val="3"/>
        </dgm:presLayoutVars>
      </dgm:prSet>
      <dgm:spPr/>
    </dgm:pt>
    <dgm:pt modelId="{06B50E7C-67E1-FC47-9C5B-466B7624991B}" type="pres">
      <dgm:prSet presAssocID="{8ED52114-B957-AC4E-856A-DDB64FD5BEA1}" presName="rootConnector3" presStyleLbl="asst1" presStyleIdx="3" presStyleCnt="6"/>
      <dgm:spPr/>
    </dgm:pt>
    <dgm:pt modelId="{ED65C425-8623-7D49-B7DA-A51EE22C29F8}" type="pres">
      <dgm:prSet presAssocID="{8ED52114-B957-AC4E-856A-DDB64FD5BEA1}" presName="hierChild6" presStyleCnt="0"/>
      <dgm:spPr/>
    </dgm:pt>
    <dgm:pt modelId="{7843000D-DE28-6342-8588-8F3425483C67}" type="pres">
      <dgm:prSet presAssocID="{8ED52114-B957-AC4E-856A-DDB64FD5BEA1}" presName="hierChild7" presStyleCnt="0"/>
      <dgm:spPr/>
    </dgm:pt>
    <dgm:pt modelId="{65CA155F-FDBA-4E4A-95C3-CA8FACEBD967}" type="pres">
      <dgm:prSet presAssocID="{149F3CE2-DD47-DF4E-B8EB-C4BB329DED66}" presName="Name111" presStyleLbl="parChTrans1D4" presStyleIdx="1" presStyleCnt="2"/>
      <dgm:spPr/>
    </dgm:pt>
    <dgm:pt modelId="{85A5B971-C26D-1549-BFFF-44EAA247BBCF}" type="pres">
      <dgm:prSet presAssocID="{69F88C72-C708-6A40-9555-328969817D68}" presName="hierRoot3" presStyleCnt="0">
        <dgm:presLayoutVars>
          <dgm:hierBranch val="init"/>
        </dgm:presLayoutVars>
      </dgm:prSet>
      <dgm:spPr/>
    </dgm:pt>
    <dgm:pt modelId="{26833502-C4D0-9447-A573-6EE9997DFAC1}" type="pres">
      <dgm:prSet presAssocID="{69F88C72-C708-6A40-9555-328969817D68}" presName="rootComposite3" presStyleCnt="0"/>
      <dgm:spPr/>
    </dgm:pt>
    <dgm:pt modelId="{972CD5C2-A6DD-174E-9347-7A01CF3370EB}" type="pres">
      <dgm:prSet presAssocID="{69F88C72-C708-6A40-9555-328969817D68}" presName="rootText3" presStyleLbl="asst1" presStyleIdx="4" presStyleCnt="6">
        <dgm:presLayoutVars>
          <dgm:chPref val="3"/>
        </dgm:presLayoutVars>
      </dgm:prSet>
      <dgm:spPr/>
    </dgm:pt>
    <dgm:pt modelId="{FCF0EED5-E916-5649-92C7-52CA8143A6E8}" type="pres">
      <dgm:prSet presAssocID="{69F88C72-C708-6A40-9555-328969817D68}" presName="rootConnector3" presStyleLbl="asst1" presStyleIdx="4" presStyleCnt="6"/>
      <dgm:spPr/>
    </dgm:pt>
    <dgm:pt modelId="{438C4C0B-7BCD-9940-832B-8AF073FC0758}" type="pres">
      <dgm:prSet presAssocID="{69F88C72-C708-6A40-9555-328969817D68}" presName="hierChild6" presStyleCnt="0"/>
      <dgm:spPr/>
    </dgm:pt>
    <dgm:pt modelId="{BCEE2813-77B0-F947-93DD-F3EB63DC3312}" type="pres">
      <dgm:prSet presAssocID="{69F88C72-C708-6A40-9555-328969817D68}" presName="hierChild7" presStyleCnt="0"/>
      <dgm:spPr/>
    </dgm:pt>
    <dgm:pt modelId="{692B0D2C-CBE1-5C42-ABDE-55576E75E10A}" type="pres">
      <dgm:prSet presAssocID="{5909E3A4-D0C6-254F-826A-09FA580D0182}" presName="Name111" presStyleLbl="parChTrans1D3" presStyleIdx="1" presStyleCnt="2"/>
      <dgm:spPr/>
    </dgm:pt>
    <dgm:pt modelId="{CB5A1F08-E7F1-0B45-961F-ED23AE2A767F}" type="pres">
      <dgm:prSet presAssocID="{B4528E99-B572-C342-BC30-2E826FBBD9E3}" presName="hierRoot3" presStyleCnt="0">
        <dgm:presLayoutVars>
          <dgm:hierBranch val="init"/>
        </dgm:presLayoutVars>
      </dgm:prSet>
      <dgm:spPr/>
    </dgm:pt>
    <dgm:pt modelId="{3162FB22-E19B-204C-8CD3-6B423626E862}" type="pres">
      <dgm:prSet presAssocID="{B4528E99-B572-C342-BC30-2E826FBBD9E3}" presName="rootComposite3" presStyleCnt="0"/>
      <dgm:spPr/>
    </dgm:pt>
    <dgm:pt modelId="{98AD5573-9A87-3C41-9D4A-FC9B072ADD4E}" type="pres">
      <dgm:prSet presAssocID="{B4528E99-B572-C342-BC30-2E826FBBD9E3}" presName="rootText3" presStyleLbl="asst1" presStyleIdx="5" presStyleCnt="6">
        <dgm:presLayoutVars>
          <dgm:chPref val="3"/>
        </dgm:presLayoutVars>
      </dgm:prSet>
      <dgm:spPr/>
    </dgm:pt>
    <dgm:pt modelId="{120C6DA8-C8A8-7E4E-B61A-AD5742C567B3}" type="pres">
      <dgm:prSet presAssocID="{B4528E99-B572-C342-BC30-2E826FBBD9E3}" presName="rootConnector3" presStyleLbl="asst1" presStyleIdx="5" presStyleCnt="6"/>
      <dgm:spPr/>
    </dgm:pt>
    <dgm:pt modelId="{6903190A-B324-BA44-A346-EE8727FD2E92}" type="pres">
      <dgm:prSet presAssocID="{B4528E99-B572-C342-BC30-2E826FBBD9E3}" presName="hierChild6" presStyleCnt="0"/>
      <dgm:spPr/>
    </dgm:pt>
    <dgm:pt modelId="{AE7A8133-0BDB-CC48-8532-7148C6C65C49}" type="pres">
      <dgm:prSet presAssocID="{B4528E99-B572-C342-BC30-2E826FBBD9E3}" presName="hierChild7" presStyleCnt="0"/>
      <dgm:spPr/>
    </dgm:pt>
  </dgm:ptLst>
  <dgm:cxnLst>
    <dgm:cxn modelId="{93C6B80A-2DBA-A145-8BC5-9A7FF201F4BE}" type="presOf" srcId="{3C3F5CDA-42D2-BC45-93D4-9E22E301AEEC}" destId="{06414FCB-EF4C-7046-8BF9-C98B772D38E0}" srcOrd="0" destOrd="0" presId="urn:microsoft.com/office/officeart/2005/8/layout/orgChart1"/>
    <dgm:cxn modelId="{3063D210-2462-9F4B-8E3A-1236EEA31542}" type="presOf" srcId="{149F3CE2-DD47-DF4E-B8EB-C4BB329DED66}" destId="{65CA155F-FDBA-4E4A-95C3-CA8FACEBD967}" srcOrd="0" destOrd="0" presId="urn:microsoft.com/office/officeart/2005/8/layout/orgChart1"/>
    <dgm:cxn modelId="{D4E94F11-2AF5-7241-98A7-5554474C49C3}" type="presOf" srcId="{6D8BA2DD-8E5D-8745-98C8-3D8BC4BCE7A7}" destId="{3FCD3EB6-9CDD-CF45-8592-623EC68A301B}" srcOrd="0" destOrd="0" presId="urn:microsoft.com/office/officeart/2005/8/layout/orgChart1"/>
    <dgm:cxn modelId="{BEC59E14-9E95-5149-BC23-D79A946F882D}" type="presOf" srcId="{B4528E99-B572-C342-BC30-2E826FBBD9E3}" destId="{98AD5573-9A87-3C41-9D4A-FC9B072ADD4E}" srcOrd="0" destOrd="0" presId="urn:microsoft.com/office/officeart/2005/8/layout/orgChart1"/>
    <dgm:cxn modelId="{92FCB614-2AEB-774D-ABC2-66E63E4C31CF}" srcId="{213A2CAA-0898-B043-9406-9174CD3525A3}" destId="{B4528E99-B572-C342-BC30-2E826FBBD9E3}" srcOrd="1" destOrd="0" parTransId="{5909E3A4-D0C6-254F-826A-09FA580D0182}" sibTransId="{1DBCF32B-BD04-4F44-9A7E-742F2A58BC87}"/>
    <dgm:cxn modelId="{5C362619-D26E-114E-9D50-4A45FDA87656}" type="presOf" srcId="{213A2CAA-0898-B043-9406-9174CD3525A3}" destId="{3B17744E-0F86-3041-B177-7D95B8E947C5}" srcOrd="0" destOrd="0" presId="urn:microsoft.com/office/officeart/2005/8/layout/orgChart1"/>
    <dgm:cxn modelId="{7F911721-6E0B-8440-BA20-FDCB0D0BAF90}" type="presOf" srcId="{8ED52114-B957-AC4E-856A-DDB64FD5BEA1}" destId="{108D449B-C93E-144F-9F88-6EE16577C562}" srcOrd="0" destOrd="0" presId="urn:microsoft.com/office/officeart/2005/8/layout/orgChart1"/>
    <dgm:cxn modelId="{62628926-7C1B-D84A-B231-F50470479811}" srcId="{213A2CAA-0898-B043-9406-9174CD3525A3}" destId="{0F2F3FAA-C1E8-2141-BFAE-24E467AFA6B0}" srcOrd="0" destOrd="0" parTransId="{3C3F5CDA-42D2-BC45-93D4-9E22E301AEEC}" sibTransId="{65F19A8D-7C63-E046-8F83-04B71C42B7C7}"/>
    <dgm:cxn modelId="{564D8429-88A0-1749-95BE-6623E1D7B1BE}" type="presOf" srcId="{0F2F3FAA-C1E8-2141-BFAE-24E467AFA6B0}" destId="{6EEA49AD-BB73-9449-9646-1CDC33A8B3E7}" srcOrd="1" destOrd="0" presId="urn:microsoft.com/office/officeart/2005/8/layout/orgChart1"/>
    <dgm:cxn modelId="{62F47832-26B0-F34A-A1E3-D11F50C06E61}" type="presOf" srcId="{6D8BA2DD-8E5D-8745-98C8-3D8BC4BCE7A7}" destId="{0A5D5A79-4ED7-524B-9F15-4F15842DA065}" srcOrd="1" destOrd="0" presId="urn:microsoft.com/office/officeart/2005/8/layout/orgChart1"/>
    <dgm:cxn modelId="{E076FA3C-7048-7C4A-9719-84CD1C566034}" srcId="{1C29551D-9262-954E-8A5E-CC214F10ED08}" destId="{213A2CAA-0898-B043-9406-9174CD3525A3}" srcOrd="1" destOrd="0" parTransId="{A0263012-CD05-184E-A696-EF85BF438FF6}" sibTransId="{341FDA59-D028-1D43-91C0-F510D54216DF}"/>
    <dgm:cxn modelId="{C149CB5C-0A2F-6846-8B25-18D079740187}" type="presOf" srcId="{0F2F3FAA-C1E8-2141-BFAE-24E467AFA6B0}" destId="{C1A644FB-5729-4445-8D13-7E60B911B73F}" srcOrd="0" destOrd="0" presId="urn:microsoft.com/office/officeart/2005/8/layout/orgChart1"/>
    <dgm:cxn modelId="{DEF64961-1A8C-8F47-9E09-96627FE004B1}" type="presOf" srcId="{1C29551D-9262-954E-8A5E-CC214F10ED08}" destId="{EF934489-2C89-3640-BBF4-3F268F06ED30}" srcOrd="1" destOrd="0" presId="urn:microsoft.com/office/officeart/2005/8/layout/orgChart1"/>
    <dgm:cxn modelId="{48F3F56C-42E8-EE45-8D4C-1AAAAA67A61E}" srcId="{0F2F3FAA-C1E8-2141-BFAE-24E467AFA6B0}" destId="{69F88C72-C708-6A40-9555-328969817D68}" srcOrd="1" destOrd="0" parTransId="{149F3CE2-DD47-DF4E-B8EB-C4BB329DED66}" sibTransId="{C47C4B22-F215-784A-8B8C-75703FC8C682}"/>
    <dgm:cxn modelId="{CEDD3071-443D-B24E-A5B4-A522711D3A99}" type="presOf" srcId="{A0263012-CD05-184E-A696-EF85BF438FF6}" destId="{0094B7F7-CD43-544B-AFDA-0FECAB4FA345}" srcOrd="0" destOrd="0" presId="urn:microsoft.com/office/officeart/2005/8/layout/orgChart1"/>
    <dgm:cxn modelId="{B65A8371-C693-AC4F-89D8-BC9990336D32}" type="presOf" srcId="{A245897E-533F-7449-B060-1E346875154F}" destId="{15032A90-B314-F341-8F43-C0901FF372AE}" srcOrd="0" destOrd="0" presId="urn:microsoft.com/office/officeart/2005/8/layout/orgChart1"/>
    <dgm:cxn modelId="{EE8A6483-88E7-304C-8C69-39403651B151}" srcId="{1C29551D-9262-954E-8A5E-CC214F10ED08}" destId="{6D8BA2DD-8E5D-8745-98C8-3D8BC4BCE7A7}" srcOrd="0" destOrd="0" parTransId="{936D4ABC-2977-B84C-B42D-37F25D2FF1BD}" sibTransId="{FBF919FA-3E20-2B47-B206-87FEBA026B6C}"/>
    <dgm:cxn modelId="{D4CCC887-BFF8-E64A-BEC5-9BC63F671F22}" type="presOf" srcId="{936D4ABC-2977-B84C-B42D-37F25D2FF1BD}" destId="{C8C149BD-13A3-0A42-AB3F-BC4790C343B8}" srcOrd="0" destOrd="0" presId="urn:microsoft.com/office/officeart/2005/8/layout/orgChart1"/>
    <dgm:cxn modelId="{5E6F4288-CF9F-DF4A-A980-750D0200FA73}" type="presOf" srcId="{213A2CAA-0898-B043-9406-9174CD3525A3}" destId="{E07E85E5-574B-9D43-8CB9-EC1A8F33426C}" srcOrd="1" destOrd="0" presId="urn:microsoft.com/office/officeart/2005/8/layout/orgChart1"/>
    <dgm:cxn modelId="{43FA568A-0BED-E940-BD2F-B5719953B00E}" srcId="{5426F30B-97F2-9341-8347-F21F4B511879}" destId="{1C29551D-9262-954E-8A5E-CC214F10ED08}" srcOrd="0" destOrd="0" parTransId="{DEB2F6A7-C2EF-BC4D-B8F4-BA4FF8586A76}" sibTransId="{1AA06A9D-175F-AA44-908C-1DAD8B107110}"/>
    <dgm:cxn modelId="{5A738E96-D7C9-674B-BD4D-5E2386452495}" type="presOf" srcId="{B4528E99-B572-C342-BC30-2E826FBBD9E3}" destId="{120C6DA8-C8A8-7E4E-B61A-AD5742C567B3}" srcOrd="1" destOrd="0" presId="urn:microsoft.com/office/officeart/2005/8/layout/orgChart1"/>
    <dgm:cxn modelId="{6C9854AB-4D1E-D541-B4BB-2F4131E35FCA}" type="presOf" srcId="{5909E3A4-D0C6-254F-826A-09FA580D0182}" destId="{692B0D2C-CBE1-5C42-ABDE-55576E75E10A}" srcOrd="0" destOrd="0" presId="urn:microsoft.com/office/officeart/2005/8/layout/orgChart1"/>
    <dgm:cxn modelId="{5D4327C7-5D3B-CC49-8849-63385F77842C}" type="presOf" srcId="{5426F30B-97F2-9341-8347-F21F4B511879}" destId="{262EC06E-430D-2441-A483-BA41C9864694}" srcOrd="0" destOrd="0" presId="urn:microsoft.com/office/officeart/2005/8/layout/orgChart1"/>
    <dgm:cxn modelId="{9A75E0CC-A5C5-7647-A9BB-66801C9F7602}" srcId="{0F2F3FAA-C1E8-2141-BFAE-24E467AFA6B0}" destId="{8ED52114-B957-AC4E-856A-DDB64FD5BEA1}" srcOrd="0" destOrd="0" parTransId="{A245897E-533F-7449-B060-1E346875154F}" sibTransId="{2B5A9144-DACA-3742-ABAA-39B4B640C6D1}"/>
    <dgm:cxn modelId="{985DABCD-8127-6445-9E3B-890F0971D387}" type="presOf" srcId="{8ED52114-B957-AC4E-856A-DDB64FD5BEA1}" destId="{06B50E7C-67E1-FC47-9C5B-466B7624991B}" srcOrd="1" destOrd="0" presId="urn:microsoft.com/office/officeart/2005/8/layout/orgChart1"/>
    <dgm:cxn modelId="{EDFCC0D0-91CD-D74B-A007-BD4B9E86342B}" type="presOf" srcId="{69F88C72-C708-6A40-9555-328969817D68}" destId="{FCF0EED5-E916-5649-92C7-52CA8143A6E8}" srcOrd="1" destOrd="0" presId="urn:microsoft.com/office/officeart/2005/8/layout/orgChart1"/>
    <dgm:cxn modelId="{6B2439F6-A368-3448-BE48-0CA1B63919AE}" type="presOf" srcId="{1C29551D-9262-954E-8A5E-CC214F10ED08}" destId="{32BC6CD0-3684-1D46-83C0-5EB07E5D8E68}" srcOrd="0" destOrd="0" presId="urn:microsoft.com/office/officeart/2005/8/layout/orgChart1"/>
    <dgm:cxn modelId="{967873FA-5F31-2D41-A203-76093CA3000F}" type="presOf" srcId="{69F88C72-C708-6A40-9555-328969817D68}" destId="{972CD5C2-A6DD-174E-9347-7A01CF3370EB}" srcOrd="0" destOrd="0" presId="urn:microsoft.com/office/officeart/2005/8/layout/orgChart1"/>
    <dgm:cxn modelId="{DA4BB292-BCF1-E244-97E6-E0DE71486763}" type="presParOf" srcId="{262EC06E-430D-2441-A483-BA41C9864694}" destId="{8E9CF1D1-DFEE-3F4F-B76D-9B825CB5003C}" srcOrd="0" destOrd="0" presId="urn:microsoft.com/office/officeart/2005/8/layout/orgChart1"/>
    <dgm:cxn modelId="{556FF693-99A9-664D-8463-2B2B791B8227}" type="presParOf" srcId="{8E9CF1D1-DFEE-3F4F-B76D-9B825CB5003C}" destId="{A7E5C78B-D813-9840-9168-C1E5E6FF225C}" srcOrd="0" destOrd="0" presId="urn:microsoft.com/office/officeart/2005/8/layout/orgChart1"/>
    <dgm:cxn modelId="{6BB67962-DADB-5C48-B433-5D6748F20B29}" type="presParOf" srcId="{A7E5C78B-D813-9840-9168-C1E5E6FF225C}" destId="{32BC6CD0-3684-1D46-83C0-5EB07E5D8E68}" srcOrd="0" destOrd="0" presId="urn:microsoft.com/office/officeart/2005/8/layout/orgChart1"/>
    <dgm:cxn modelId="{4F448C56-018A-E14C-9DB6-890BD90EC515}" type="presParOf" srcId="{A7E5C78B-D813-9840-9168-C1E5E6FF225C}" destId="{EF934489-2C89-3640-BBF4-3F268F06ED30}" srcOrd="1" destOrd="0" presId="urn:microsoft.com/office/officeart/2005/8/layout/orgChart1"/>
    <dgm:cxn modelId="{88F2E9AF-0953-FB42-ABAC-A541CDDC5477}" type="presParOf" srcId="{8E9CF1D1-DFEE-3F4F-B76D-9B825CB5003C}" destId="{BD73D007-E0A7-864C-9836-3F7DCF33E720}" srcOrd="1" destOrd="0" presId="urn:microsoft.com/office/officeart/2005/8/layout/orgChart1"/>
    <dgm:cxn modelId="{4AE4C7E9-2A1A-804F-9667-453922AD2F32}" type="presParOf" srcId="{8E9CF1D1-DFEE-3F4F-B76D-9B825CB5003C}" destId="{FAD261D5-5051-604E-B0A0-CB9053DC22BF}" srcOrd="2" destOrd="0" presId="urn:microsoft.com/office/officeart/2005/8/layout/orgChart1"/>
    <dgm:cxn modelId="{98E3C318-FC27-4341-A28A-7E93F3C9E5B8}" type="presParOf" srcId="{FAD261D5-5051-604E-B0A0-CB9053DC22BF}" destId="{C8C149BD-13A3-0A42-AB3F-BC4790C343B8}" srcOrd="0" destOrd="0" presId="urn:microsoft.com/office/officeart/2005/8/layout/orgChart1"/>
    <dgm:cxn modelId="{DD81A5E6-C6CD-9948-ACA6-AC4870BBCF39}" type="presParOf" srcId="{FAD261D5-5051-604E-B0A0-CB9053DC22BF}" destId="{C49FE91D-82A8-3E41-AD80-4A75121D2501}" srcOrd="1" destOrd="0" presId="urn:microsoft.com/office/officeart/2005/8/layout/orgChart1"/>
    <dgm:cxn modelId="{E75F46EB-88C5-2A45-8558-0021ADECB75E}" type="presParOf" srcId="{C49FE91D-82A8-3E41-AD80-4A75121D2501}" destId="{F293C502-BADC-AB4C-A909-645FE776DE9B}" srcOrd="0" destOrd="0" presId="urn:microsoft.com/office/officeart/2005/8/layout/orgChart1"/>
    <dgm:cxn modelId="{B364F5C7-1D8D-A14F-B64B-DE1709A5E138}" type="presParOf" srcId="{F293C502-BADC-AB4C-A909-645FE776DE9B}" destId="{3FCD3EB6-9CDD-CF45-8592-623EC68A301B}" srcOrd="0" destOrd="0" presId="urn:microsoft.com/office/officeart/2005/8/layout/orgChart1"/>
    <dgm:cxn modelId="{C8081B46-D7C6-3644-BD94-D393D936AE79}" type="presParOf" srcId="{F293C502-BADC-AB4C-A909-645FE776DE9B}" destId="{0A5D5A79-4ED7-524B-9F15-4F15842DA065}" srcOrd="1" destOrd="0" presId="urn:microsoft.com/office/officeart/2005/8/layout/orgChart1"/>
    <dgm:cxn modelId="{94759DE3-CA58-6442-91C0-14E05FA4EE60}" type="presParOf" srcId="{C49FE91D-82A8-3E41-AD80-4A75121D2501}" destId="{F8F07A44-8D64-EA42-BF1E-79686260DC79}" srcOrd="1" destOrd="0" presId="urn:microsoft.com/office/officeart/2005/8/layout/orgChart1"/>
    <dgm:cxn modelId="{5D935753-C66D-8548-AF6A-68E4B6391496}" type="presParOf" srcId="{C49FE91D-82A8-3E41-AD80-4A75121D2501}" destId="{743A64F5-62E7-A24C-B501-F8CB9620283F}" srcOrd="2" destOrd="0" presId="urn:microsoft.com/office/officeart/2005/8/layout/orgChart1"/>
    <dgm:cxn modelId="{AEC11FF7-8D85-5D42-AF71-EC5484226B5E}" type="presParOf" srcId="{FAD261D5-5051-604E-B0A0-CB9053DC22BF}" destId="{0094B7F7-CD43-544B-AFDA-0FECAB4FA345}" srcOrd="2" destOrd="0" presId="urn:microsoft.com/office/officeart/2005/8/layout/orgChart1"/>
    <dgm:cxn modelId="{A7483D60-8B97-A14E-BAE5-601736DF8188}" type="presParOf" srcId="{FAD261D5-5051-604E-B0A0-CB9053DC22BF}" destId="{11209EE9-F48B-864B-85E6-D85B0D3EC74A}" srcOrd="3" destOrd="0" presId="urn:microsoft.com/office/officeart/2005/8/layout/orgChart1"/>
    <dgm:cxn modelId="{77D98401-DE35-7148-B5B7-1615C4043905}" type="presParOf" srcId="{11209EE9-F48B-864B-85E6-D85B0D3EC74A}" destId="{96EF63EB-E2F5-0A4D-88CE-13AD6430BC39}" srcOrd="0" destOrd="0" presId="urn:microsoft.com/office/officeart/2005/8/layout/orgChart1"/>
    <dgm:cxn modelId="{268F1C49-D2F1-4F4B-9207-18DBE819DE11}" type="presParOf" srcId="{96EF63EB-E2F5-0A4D-88CE-13AD6430BC39}" destId="{3B17744E-0F86-3041-B177-7D95B8E947C5}" srcOrd="0" destOrd="0" presId="urn:microsoft.com/office/officeart/2005/8/layout/orgChart1"/>
    <dgm:cxn modelId="{3FECF499-5559-354A-A1C6-CE3545D963AF}" type="presParOf" srcId="{96EF63EB-E2F5-0A4D-88CE-13AD6430BC39}" destId="{E07E85E5-574B-9D43-8CB9-EC1A8F33426C}" srcOrd="1" destOrd="0" presId="urn:microsoft.com/office/officeart/2005/8/layout/orgChart1"/>
    <dgm:cxn modelId="{C48BD051-BE7C-C64A-9A82-E17BFAA9ADF4}" type="presParOf" srcId="{11209EE9-F48B-864B-85E6-D85B0D3EC74A}" destId="{1213AEA3-9C58-CC49-BEFA-44012F0ADB10}" srcOrd="1" destOrd="0" presId="urn:microsoft.com/office/officeart/2005/8/layout/orgChart1"/>
    <dgm:cxn modelId="{84C28484-1984-5E4F-B8D6-C5D2470FF0BB}" type="presParOf" srcId="{11209EE9-F48B-864B-85E6-D85B0D3EC74A}" destId="{C22BE4D1-A71C-B543-8169-104671845740}" srcOrd="2" destOrd="0" presId="urn:microsoft.com/office/officeart/2005/8/layout/orgChart1"/>
    <dgm:cxn modelId="{93436C24-0033-3D4F-9861-518534ECA29C}" type="presParOf" srcId="{C22BE4D1-A71C-B543-8169-104671845740}" destId="{06414FCB-EF4C-7046-8BF9-C98B772D38E0}" srcOrd="0" destOrd="0" presId="urn:microsoft.com/office/officeart/2005/8/layout/orgChart1"/>
    <dgm:cxn modelId="{5AA650DA-3D28-2749-8716-D5E2F2ADE294}" type="presParOf" srcId="{C22BE4D1-A71C-B543-8169-104671845740}" destId="{109A676B-C464-2E48-8396-A4B9EC67733D}" srcOrd="1" destOrd="0" presId="urn:microsoft.com/office/officeart/2005/8/layout/orgChart1"/>
    <dgm:cxn modelId="{B5A55929-47EC-D341-B737-90B205E69B29}" type="presParOf" srcId="{109A676B-C464-2E48-8396-A4B9EC67733D}" destId="{262D3820-ABE4-CD45-B181-036414740826}" srcOrd="0" destOrd="0" presId="urn:microsoft.com/office/officeart/2005/8/layout/orgChart1"/>
    <dgm:cxn modelId="{B45FF813-D077-404C-92C7-8D595924490A}" type="presParOf" srcId="{262D3820-ABE4-CD45-B181-036414740826}" destId="{C1A644FB-5729-4445-8D13-7E60B911B73F}" srcOrd="0" destOrd="0" presId="urn:microsoft.com/office/officeart/2005/8/layout/orgChart1"/>
    <dgm:cxn modelId="{FCB747DA-E8DA-4646-9B59-561772B2E4D0}" type="presParOf" srcId="{262D3820-ABE4-CD45-B181-036414740826}" destId="{6EEA49AD-BB73-9449-9646-1CDC33A8B3E7}" srcOrd="1" destOrd="0" presId="urn:microsoft.com/office/officeart/2005/8/layout/orgChart1"/>
    <dgm:cxn modelId="{7305689B-2D4A-0243-8731-DBE81E065915}" type="presParOf" srcId="{109A676B-C464-2E48-8396-A4B9EC67733D}" destId="{6B6F8487-742F-F04E-B05E-41154E03C052}" srcOrd="1" destOrd="0" presId="urn:microsoft.com/office/officeart/2005/8/layout/orgChart1"/>
    <dgm:cxn modelId="{F532BC9E-7011-1645-ABEF-917E4281D1CC}" type="presParOf" srcId="{109A676B-C464-2E48-8396-A4B9EC67733D}" destId="{EFDD625F-8510-CE47-B7A1-18B03DEB2F3B}" srcOrd="2" destOrd="0" presId="urn:microsoft.com/office/officeart/2005/8/layout/orgChart1"/>
    <dgm:cxn modelId="{511235A7-C520-DF4E-8D73-2F985E49498B}" type="presParOf" srcId="{EFDD625F-8510-CE47-B7A1-18B03DEB2F3B}" destId="{15032A90-B314-F341-8F43-C0901FF372AE}" srcOrd="0" destOrd="0" presId="urn:microsoft.com/office/officeart/2005/8/layout/orgChart1"/>
    <dgm:cxn modelId="{2771FA0A-37D3-D046-BE55-F19D791E795A}" type="presParOf" srcId="{EFDD625F-8510-CE47-B7A1-18B03DEB2F3B}" destId="{E6BF6938-3135-AB4D-AB9B-6E6FD5C6BBCE}" srcOrd="1" destOrd="0" presId="urn:microsoft.com/office/officeart/2005/8/layout/orgChart1"/>
    <dgm:cxn modelId="{AA17DF98-647C-FC40-B749-23E0DC28366F}" type="presParOf" srcId="{E6BF6938-3135-AB4D-AB9B-6E6FD5C6BBCE}" destId="{366C6841-C21C-CF4F-AC8F-9163F973D7BA}" srcOrd="0" destOrd="0" presId="urn:microsoft.com/office/officeart/2005/8/layout/orgChart1"/>
    <dgm:cxn modelId="{2CFC20CE-8219-1C45-BD41-BF1A283A2409}" type="presParOf" srcId="{366C6841-C21C-CF4F-AC8F-9163F973D7BA}" destId="{108D449B-C93E-144F-9F88-6EE16577C562}" srcOrd="0" destOrd="0" presId="urn:microsoft.com/office/officeart/2005/8/layout/orgChart1"/>
    <dgm:cxn modelId="{29DA7CBF-8B55-3D41-90B7-04CBBC67421A}" type="presParOf" srcId="{366C6841-C21C-CF4F-AC8F-9163F973D7BA}" destId="{06B50E7C-67E1-FC47-9C5B-466B7624991B}" srcOrd="1" destOrd="0" presId="urn:microsoft.com/office/officeart/2005/8/layout/orgChart1"/>
    <dgm:cxn modelId="{1AD32482-AF87-BD40-B85D-F85809DC4E61}" type="presParOf" srcId="{E6BF6938-3135-AB4D-AB9B-6E6FD5C6BBCE}" destId="{ED65C425-8623-7D49-B7DA-A51EE22C29F8}" srcOrd="1" destOrd="0" presId="urn:microsoft.com/office/officeart/2005/8/layout/orgChart1"/>
    <dgm:cxn modelId="{2232701D-8A8B-134B-B6FE-DE96A57A554C}" type="presParOf" srcId="{E6BF6938-3135-AB4D-AB9B-6E6FD5C6BBCE}" destId="{7843000D-DE28-6342-8588-8F3425483C67}" srcOrd="2" destOrd="0" presId="urn:microsoft.com/office/officeart/2005/8/layout/orgChart1"/>
    <dgm:cxn modelId="{48B5F129-7F8A-DC47-832F-8FEE7B74151E}" type="presParOf" srcId="{EFDD625F-8510-CE47-B7A1-18B03DEB2F3B}" destId="{65CA155F-FDBA-4E4A-95C3-CA8FACEBD967}" srcOrd="2" destOrd="0" presId="urn:microsoft.com/office/officeart/2005/8/layout/orgChart1"/>
    <dgm:cxn modelId="{DA6D6751-C1C5-2A45-BBD1-519F3739F3E6}" type="presParOf" srcId="{EFDD625F-8510-CE47-B7A1-18B03DEB2F3B}" destId="{85A5B971-C26D-1549-BFFF-44EAA247BBCF}" srcOrd="3" destOrd="0" presId="urn:microsoft.com/office/officeart/2005/8/layout/orgChart1"/>
    <dgm:cxn modelId="{4CE69BDB-8D92-B647-93FB-3A4DAFE852BE}" type="presParOf" srcId="{85A5B971-C26D-1549-BFFF-44EAA247BBCF}" destId="{26833502-C4D0-9447-A573-6EE9997DFAC1}" srcOrd="0" destOrd="0" presId="urn:microsoft.com/office/officeart/2005/8/layout/orgChart1"/>
    <dgm:cxn modelId="{971B2132-F3EB-864E-A8F8-F8FC2F81E719}" type="presParOf" srcId="{26833502-C4D0-9447-A573-6EE9997DFAC1}" destId="{972CD5C2-A6DD-174E-9347-7A01CF3370EB}" srcOrd="0" destOrd="0" presId="urn:microsoft.com/office/officeart/2005/8/layout/orgChart1"/>
    <dgm:cxn modelId="{DC686F4E-8092-C344-9C18-5E51AB828582}" type="presParOf" srcId="{26833502-C4D0-9447-A573-6EE9997DFAC1}" destId="{FCF0EED5-E916-5649-92C7-52CA8143A6E8}" srcOrd="1" destOrd="0" presId="urn:microsoft.com/office/officeart/2005/8/layout/orgChart1"/>
    <dgm:cxn modelId="{6FADAF37-C0E6-7F46-B468-2F373E45BA38}" type="presParOf" srcId="{85A5B971-C26D-1549-BFFF-44EAA247BBCF}" destId="{438C4C0B-7BCD-9940-832B-8AF073FC0758}" srcOrd="1" destOrd="0" presId="urn:microsoft.com/office/officeart/2005/8/layout/orgChart1"/>
    <dgm:cxn modelId="{494CF361-8AAF-5441-83F1-44C08604931D}" type="presParOf" srcId="{85A5B971-C26D-1549-BFFF-44EAA247BBCF}" destId="{BCEE2813-77B0-F947-93DD-F3EB63DC3312}" srcOrd="2" destOrd="0" presId="urn:microsoft.com/office/officeart/2005/8/layout/orgChart1"/>
    <dgm:cxn modelId="{0630601D-702E-D640-A6D3-B6EC0BACA69A}" type="presParOf" srcId="{C22BE4D1-A71C-B543-8169-104671845740}" destId="{692B0D2C-CBE1-5C42-ABDE-55576E75E10A}" srcOrd="2" destOrd="0" presId="urn:microsoft.com/office/officeart/2005/8/layout/orgChart1"/>
    <dgm:cxn modelId="{9E1264DA-7CB8-0B4E-83F7-E9E02B9C72F8}" type="presParOf" srcId="{C22BE4D1-A71C-B543-8169-104671845740}" destId="{CB5A1F08-E7F1-0B45-961F-ED23AE2A767F}" srcOrd="3" destOrd="0" presId="urn:microsoft.com/office/officeart/2005/8/layout/orgChart1"/>
    <dgm:cxn modelId="{8F07AAC7-B099-5241-AC2E-D9C9AD0E7000}" type="presParOf" srcId="{CB5A1F08-E7F1-0B45-961F-ED23AE2A767F}" destId="{3162FB22-E19B-204C-8CD3-6B423626E862}" srcOrd="0" destOrd="0" presId="urn:microsoft.com/office/officeart/2005/8/layout/orgChart1"/>
    <dgm:cxn modelId="{1DDD2A7E-D729-3044-9959-C887F2326D04}" type="presParOf" srcId="{3162FB22-E19B-204C-8CD3-6B423626E862}" destId="{98AD5573-9A87-3C41-9D4A-FC9B072ADD4E}" srcOrd="0" destOrd="0" presId="urn:microsoft.com/office/officeart/2005/8/layout/orgChart1"/>
    <dgm:cxn modelId="{9BB1EA69-178E-7E4F-9539-2616FFBF922A}" type="presParOf" srcId="{3162FB22-E19B-204C-8CD3-6B423626E862}" destId="{120C6DA8-C8A8-7E4E-B61A-AD5742C567B3}" srcOrd="1" destOrd="0" presId="urn:microsoft.com/office/officeart/2005/8/layout/orgChart1"/>
    <dgm:cxn modelId="{708A2038-D3A0-9947-B8B0-15D40A37E41D}" type="presParOf" srcId="{CB5A1F08-E7F1-0B45-961F-ED23AE2A767F}" destId="{6903190A-B324-BA44-A346-EE8727FD2E92}" srcOrd="1" destOrd="0" presId="urn:microsoft.com/office/officeart/2005/8/layout/orgChart1"/>
    <dgm:cxn modelId="{37A28F12-7B03-784D-9F8C-B1B65F0A1D41}" type="presParOf" srcId="{CB5A1F08-E7F1-0B45-961F-ED23AE2A767F}" destId="{AE7A8133-0BDB-CC48-8532-7148C6C65C49}"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26F30B-97F2-9341-8347-F21F4B511879}" type="doc">
      <dgm:prSet loTypeId="urn:microsoft.com/office/officeart/2005/8/layout/orgChart1" loCatId="" qsTypeId="urn:microsoft.com/office/officeart/2005/8/quickstyle/3d3" qsCatId="3D" csTypeId="urn:microsoft.com/office/officeart/2005/8/colors/accent4_2" csCatId="accent4" phldr="1"/>
      <dgm:spPr/>
      <dgm:t>
        <a:bodyPr/>
        <a:lstStyle/>
        <a:p>
          <a:endParaRPr lang="en-US"/>
        </a:p>
      </dgm:t>
    </dgm:pt>
    <dgm:pt modelId="{1C29551D-9262-954E-8A5E-CC214F10ED08}">
      <dgm:prSet phldrT="[Text]"/>
      <dgm:spPr/>
      <dgm:t>
        <a:bodyPr/>
        <a:lstStyle/>
        <a:p>
          <a:r>
            <a:rPr lang="en-US" dirty="0"/>
            <a:t>Unstructured Data</a:t>
          </a:r>
        </a:p>
      </dgm:t>
    </dgm:pt>
    <dgm:pt modelId="{DEB2F6A7-C2EF-BC4D-B8F4-BA4FF8586A76}" type="parTrans" cxnId="{43FA568A-0BED-E940-BD2F-B5719953B00E}">
      <dgm:prSet/>
      <dgm:spPr/>
      <dgm:t>
        <a:bodyPr/>
        <a:lstStyle/>
        <a:p>
          <a:endParaRPr lang="en-US"/>
        </a:p>
      </dgm:t>
    </dgm:pt>
    <dgm:pt modelId="{1AA06A9D-175F-AA44-908C-1DAD8B107110}" type="sibTrans" cxnId="{43FA568A-0BED-E940-BD2F-B5719953B00E}">
      <dgm:prSet/>
      <dgm:spPr/>
      <dgm:t>
        <a:bodyPr/>
        <a:lstStyle/>
        <a:p>
          <a:endParaRPr lang="en-US"/>
        </a:p>
      </dgm:t>
    </dgm:pt>
    <dgm:pt modelId="{6D8BA2DD-8E5D-8745-98C8-3D8BC4BCE7A7}" type="asst">
      <dgm:prSet phldrT="[Text]"/>
      <dgm:spPr/>
      <dgm:t>
        <a:bodyPr/>
        <a:lstStyle/>
        <a:p>
          <a:r>
            <a:rPr lang="en-US" dirty="0"/>
            <a:t>Unknown</a:t>
          </a:r>
        </a:p>
      </dgm:t>
    </dgm:pt>
    <dgm:pt modelId="{936D4ABC-2977-B84C-B42D-37F25D2FF1BD}" type="parTrans" cxnId="{EE8A6483-88E7-304C-8C69-39403651B151}">
      <dgm:prSet/>
      <dgm:spPr/>
      <dgm:t>
        <a:bodyPr/>
        <a:lstStyle/>
        <a:p>
          <a:endParaRPr lang="en-US"/>
        </a:p>
      </dgm:t>
    </dgm:pt>
    <dgm:pt modelId="{FBF919FA-3E20-2B47-B206-87FEBA026B6C}" type="sibTrans" cxnId="{EE8A6483-88E7-304C-8C69-39403651B151}">
      <dgm:prSet/>
      <dgm:spPr/>
      <dgm:t>
        <a:bodyPr/>
        <a:lstStyle/>
        <a:p>
          <a:endParaRPr lang="en-US"/>
        </a:p>
      </dgm:t>
    </dgm:pt>
    <dgm:pt modelId="{213A2CAA-0898-B043-9406-9174CD3525A3}" type="asst">
      <dgm:prSet phldrT="[Text]"/>
      <dgm:spPr/>
      <dgm:t>
        <a:bodyPr/>
        <a:lstStyle/>
        <a:p>
          <a:r>
            <a:rPr lang="en-US" dirty="0"/>
            <a:t>Known</a:t>
          </a:r>
        </a:p>
      </dgm:t>
    </dgm:pt>
    <dgm:pt modelId="{A0263012-CD05-184E-A696-EF85BF438FF6}" type="parTrans" cxnId="{E076FA3C-7048-7C4A-9719-84CD1C566034}">
      <dgm:prSet/>
      <dgm:spPr/>
      <dgm:t>
        <a:bodyPr/>
        <a:lstStyle/>
        <a:p>
          <a:endParaRPr lang="en-US"/>
        </a:p>
      </dgm:t>
    </dgm:pt>
    <dgm:pt modelId="{341FDA59-D028-1D43-91C0-F510D54216DF}" type="sibTrans" cxnId="{E076FA3C-7048-7C4A-9719-84CD1C566034}">
      <dgm:prSet/>
      <dgm:spPr/>
      <dgm:t>
        <a:bodyPr/>
        <a:lstStyle/>
        <a:p>
          <a:endParaRPr lang="en-US"/>
        </a:p>
      </dgm:t>
    </dgm:pt>
    <dgm:pt modelId="{0F2F3FAA-C1E8-2141-BFAE-24E467AFA6B0}" type="asst">
      <dgm:prSet phldrT="[Text]"/>
      <dgm:spPr/>
      <dgm:t>
        <a:bodyPr/>
        <a:lstStyle/>
        <a:p>
          <a:r>
            <a:rPr lang="en-US" dirty="0"/>
            <a:t>Smoker</a:t>
          </a:r>
        </a:p>
      </dgm:t>
    </dgm:pt>
    <dgm:pt modelId="{3C3F5CDA-42D2-BC45-93D4-9E22E301AEEC}" type="parTrans" cxnId="{62628926-7C1B-D84A-B231-F50470479811}">
      <dgm:prSet/>
      <dgm:spPr/>
      <dgm:t>
        <a:bodyPr/>
        <a:lstStyle/>
        <a:p>
          <a:endParaRPr lang="en-US"/>
        </a:p>
      </dgm:t>
    </dgm:pt>
    <dgm:pt modelId="{65F19A8D-7C63-E046-8F83-04B71C42B7C7}" type="sibTrans" cxnId="{62628926-7C1B-D84A-B231-F50470479811}">
      <dgm:prSet/>
      <dgm:spPr/>
      <dgm:t>
        <a:bodyPr/>
        <a:lstStyle/>
        <a:p>
          <a:endParaRPr lang="en-US"/>
        </a:p>
      </dgm:t>
    </dgm:pt>
    <dgm:pt modelId="{B4528E99-B572-C342-BC30-2E826FBBD9E3}" type="asst">
      <dgm:prSet phldrT="[Text]"/>
      <dgm:spPr/>
      <dgm:t>
        <a:bodyPr/>
        <a:lstStyle/>
        <a:p>
          <a:r>
            <a:rPr lang="en-US" dirty="0"/>
            <a:t>Non-Smoker</a:t>
          </a:r>
        </a:p>
      </dgm:t>
    </dgm:pt>
    <dgm:pt modelId="{5909E3A4-D0C6-254F-826A-09FA580D0182}" type="parTrans" cxnId="{92FCB614-2AEB-774D-ABC2-66E63E4C31CF}">
      <dgm:prSet/>
      <dgm:spPr/>
      <dgm:t>
        <a:bodyPr/>
        <a:lstStyle/>
        <a:p>
          <a:endParaRPr lang="en-US"/>
        </a:p>
      </dgm:t>
    </dgm:pt>
    <dgm:pt modelId="{1DBCF32B-BD04-4F44-9A7E-742F2A58BC87}" type="sibTrans" cxnId="{92FCB614-2AEB-774D-ABC2-66E63E4C31CF}">
      <dgm:prSet/>
      <dgm:spPr/>
      <dgm:t>
        <a:bodyPr/>
        <a:lstStyle/>
        <a:p>
          <a:endParaRPr lang="en-US"/>
        </a:p>
      </dgm:t>
    </dgm:pt>
    <dgm:pt modelId="{8ED52114-B957-AC4E-856A-DDB64FD5BEA1}" type="asst">
      <dgm:prSet phldrT="[Text]"/>
      <dgm:spPr/>
      <dgm:t>
        <a:bodyPr/>
        <a:lstStyle/>
        <a:p>
          <a:r>
            <a:rPr lang="en-US" dirty="0"/>
            <a:t>Current Smoker</a:t>
          </a:r>
        </a:p>
      </dgm:t>
    </dgm:pt>
    <dgm:pt modelId="{A245897E-533F-7449-B060-1E346875154F}" type="parTrans" cxnId="{9A75E0CC-A5C5-7647-A9BB-66801C9F7602}">
      <dgm:prSet/>
      <dgm:spPr/>
      <dgm:t>
        <a:bodyPr/>
        <a:lstStyle/>
        <a:p>
          <a:endParaRPr lang="en-US"/>
        </a:p>
      </dgm:t>
    </dgm:pt>
    <dgm:pt modelId="{2B5A9144-DACA-3742-ABAA-39B4B640C6D1}" type="sibTrans" cxnId="{9A75E0CC-A5C5-7647-A9BB-66801C9F7602}">
      <dgm:prSet/>
      <dgm:spPr/>
      <dgm:t>
        <a:bodyPr/>
        <a:lstStyle/>
        <a:p>
          <a:endParaRPr lang="en-US"/>
        </a:p>
      </dgm:t>
    </dgm:pt>
    <dgm:pt modelId="{69F88C72-C708-6A40-9555-328969817D68}" type="asst">
      <dgm:prSet phldrT="[Text]"/>
      <dgm:spPr/>
      <dgm:t>
        <a:bodyPr/>
        <a:lstStyle/>
        <a:p>
          <a:r>
            <a:rPr lang="en-US" dirty="0"/>
            <a:t>Past Smoker</a:t>
          </a:r>
        </a:p>
      </dgm:t>
    </dgm:pt>
    <dgm:pt modelId="{149F3CE2-DD47-DF4E-B8EB-C4BB329DED66}" type="parTrans" cxnId="{48F3F56C-42E8-EE45-8D4C-1AAAAA67A61E}">
      <dgm:prSet/>
      <dgm:spPr/>
      <dgm:t>
        <a:bodyPr/>
        <a:lstStyle/>
        <a:p>
          <a:endParaRPr lang="en-US"/>
        </a:p>
      </dgm:t>
    </dgm:pt>
    <dgm:pt modelId="{C47C4B22-F215-784A-8B8C-75703FC8C682}" type="sibTrans" cxnId="{48F3F56C-42E8-EE45-8D4C-1AAAAA67A61E}">
      <dgm:prSet/>
      <dgm:spPr/>
      <dgm:t>
        <a:bodyPr/>
        <a:lstStyle/>
        <a:p>
          <a:endParaRPr lang="en-US"/>
        </a:p>
      </dgm:t>
    </dgm:pt>
    <dgm:pt modelId="{262EC06E-430D-2441-A483-BA41C9864694}" type="pres">
      <dgm:prSet presAssocID="{5426F30B-97F2-9341-8347-F21F4B511879}" presName="hierChild1" presStyleCnt="0">
        <dgm:presLayoutVars>
          <dgm:orgChart val="1"/>
          <dgm:chPref val="1"/>
          <dgm:dir/>
          <dgm:animOne val="branch"/>
          <dgm:animLvl val="lvl"/>
          <dgm:resizeHandles/>
        </dgm:presLayoutVars>
      </dgm:prSet>
      <dgm:spPr/>
    </dgm:pt>
    <dgm:pt modelId="{8E9CF1D1-DFEE-3F4F-B76D-9B825CB5003C}" type="pres">
      <dgm:prSet presAssocID="{1C29551D-9262-954E-8A5E-CC214F10ED08}" presName="hierRoot1" presStyleCnt="0">
        <dgm:presLayoutVars>
          <dgm:hierBranch val="init"/>
        </dgm:presLayoutVars>
      </dgm:prSet>
      <dgm:spPr/>
    </dgm:pt>
    <dgm:pt modelId="{A7E5C78B-D813-9840-9168-C1E5E6FF225C}" type="pres">
      <dgm:prSet presAssocID="{1C29551D-9262-954E-8A5E-CC214F10ED08}" presName="rootComposite1" presStyleCnt="0"/>
      <dgm:spPr/>
    </dgm:pt>
    <dgm:pt modelId="{32BC6CD0-3684-1D46-83C0-5EB07E5D8E68}" type="pres">
      <dgm:prSet presAssocID="{1C29551D-9262-954E-8A5E-CC214F10ED08}" presName="rootText1" presStyleLbl="node0" presStyleIdx="0" presStyleCnt="1" custLinFactNeighborX="94790" custLinFactNeighborY="1299">
        <dgm:presLayoutVars>
          <dgm:chPref val="3"/>
        </dgm:presLayoutVars>
      </dgm:prSet>
      <dgm:spPr/>
    </dgm:pt>
    <dgm:pt modelId="{EF934489-2C89-3640-BBF4-3F268F06ED30}" type="pres">
      <dgm:prSet presAssocID="{1C29551D-9262-954E-8A5E-CC214F10ED08}" presName="rootConnector1" presStyleLbl="node1" presStyleIdx="0" presStyleCnt="0"/>
      <dgm:spPr/>
    </dgm:pt>
    <dgm:pt modelId="{BD73D007-E0A7-864C-9836-3F7DCF33E720}" type="pres">
      <dgm:prSet presAssocID="{1C29551D-9262-954E-8A5E-CC214F10ED08}" presName="hierChild2" presStyleCnt="0"/>
      <dgm:spPr/>
    </dgm:pt>
    <dgm:pt modelId="{FAD261D5-5051-604E-B0A0-CB9053DC22BF}" type="pres">
      <dgm:prSet presAssocID="{1C29551D-9262-954E-8A5E-CC214F10ED08}" presName="hierChild3" presStyleCnt="0"/>
      <dgm:spPr/>
    </dgm:pt>
    <dgm:pt modelId="{C8C149BD-13A3-0A42-AB3F-BC4790C343B8}" type="pres">
      <dgm:prSet presAssocID="{936D4ABC-2977-B84C-B42D-37F25D2FF1BD}" presName="Name111" presStyleLbl="parChTrans1D2" presStyleIdx="0" presStyleCnt="2"/>
      <dgm:spPr/>
    </dgm:pt>
    <dgm:pt modelId="{C49FE91D-82A8-3E41-AD80-4A75121D2501}" type="pres">
      <dgm:prSet presAssocID="{6D8BA2DD-8E5D-8745-98C8-3D8BC4BCE7A7}" presName="hierRoot3" presStyleCnt="0">
        <dgm:presLayoutVars>
          <dgm:hierBranch val="init"/>
        </dgm:presLayoutVars>
      </dgm:prSet>
      <dgm:spPr/>
    </dgm:pt>
    <dgm:pt modelId="{F293C502-BADC-AB4C-A909-645FE776DE9B}" type="pres">
      <dgm:prSet presAssocID="{6D8BA2DD-8E5D-8745-98C8-3D8BC4BCE7A7}" presName="rootComposite3" presStyleCnt="0"/>
      <dgm:spPr/>
    </dgm:pt>
    <dgm:pt modelId="{3FCD3EB6-9CDD-CF45-8592-623EC68A301B}" type="pres">
      <dgm:prSet presAssocID="{6D8BA2DD-8E5D-8745-98C8-3D8BC4BCE7A7}" presName="rootText3" presStyleLbl="asst1" presStyleIdx="0" presStyleCnt="6">
        <dgm:presLayoutVars>
          <dgm:chPref val="3"/>
        </dgm:presLayoutVars>
      </dgm:prSet>
      <dgm:spPr/>
    </dgm:pt>
    <dgm:pt modelId="{0A5D5A79-4ED7-524B-9F15-4F15842DA065}" type="pres">
      <dgm:prSet presAssocID="{6D8BA2DD-8E5D-8745-98C8-3D8BC4BCE7A7}" presName="rootConnector3" presStyleLbl="asst1" presStyleIdx="0" presStyleCnt="6"/>
      <dgm:spPr/>
    </dgm:pt>
    <dgm:pt modelId="{F8F07A44-8D64-EA42-BF1E-79686260DC79}" type="pres">
      <dgm:prSet presAssocID="{6D8BA2DD-8E5D-8745-98C8-3D8BC4BCE7A7}" presName="hierChild6" presStyleCnt="0"/>
      <dgm:spPr/>
    </dgm:pt>
    <dgm:pt modelId="{743A64F5-62E7-A24C-B501-F8CB9620283F}" type="pres">
      <dgm:prSet presAssocID="{6D8BA2DD-8E5D-8745-98C8-3D8BC4BCE7A7}" presName="hierChild7" presStyleCnt="0"/>
      <dgm:spPr/>
    </dgm:pt>
    <dgm:pt modelId="{0094B7F7-CD43-544B-AFDA-0FECAB4FA345}" type="pres">
      <dgm:prSet presAssocID="{A0263012-CD05-184E-A696-EF85BF438FF6}" presName="Name111" presStyleLbl="parChTrans1D2" presStyleIdx="1" presStyleCnt="2"/>
      <dgm:spPr/>
    </dgm:pt>
    <dgm:pt modelId="{11209EE9-F48B-864B-85E6-D85B0D3EC74A}" type="pres">
      <dgm:prSet presAssocID="{213A2CAA-0898-B043-9406-9174CD3525A3}" presName="hierRoot3" presStyleCnt="0">
        <dgm:presLayoutVars>
          <dgm:hierBranch val="init"/>
        </dgm:presLayoutVars>
      </dgm:prSet>
      <dgm:spPr/>
    </dgm:pt>
    <dgm:pt modelId="{96EF63EB-E2F5-0A4D-88CE-13AD6430BC39}" type="pres">
      <dgm:prSet presAssocID="{213A2CAA-0898-B043-9406-9174CD3525A3}" presName="rootComposite3" presStyleCnt="0"/>
      <dgm:spPr/>
    </dgm:pt>
    <dgm:pt modelId="{3B17744E-0F86-3041-B177-7D95B8E947C5}" type="pres">
      <dgm:prSet presAssocID="{213A2CAA-0898-B043-9406-9174CD3525A3}" presName="rootText3" presStyleLbl="asst1" presStyleIdx="1" presStyleCnt="6">
        <dgm:presLayoutVars>
          <dgm:chPref val="3"/>
        </dgm:presLayoutVars>
      </dgm:prSet>
      <dgm:spPr/>
    </dgm:pt>
    <dgm:pt modelId="{E07E85E5-574B-9D43-8CB9-EC1A8F33426C}" type="pres">
      <dgm:prSet presAssocID="{213A2CAA-0898-B043-9406-9174CD3525A3}" presName="rootConnector3" presStyleLbl="asst1" presStyleIdx="1" presStyleCnt="6"/>
      <dgm:spPr/>
    </dgm:pt>
    <dgm:pt modelId="{1213AEA3-9C58-CC49-BEFA-44012F0ADB10}" type="pres">
      <dgm:prSet presAssocID="{213A2CAA-0898-B043-9406-9174CD3525A3}" presName="hierChild6" presStyleCnt="0"/>
      <dgm:spPr/>
    </dgm:pt>
    <dgm:pt modelId="{C22BE4D1-A71C-B543-8169-104671845740}" type="pres">
      <dgm:prSet presAssocID="{213A2CAA-0898-B043-9406-9174CD3525A3}" presName="hierChild7" presStyleCnt="0"/>
      <dgm:spPr/>
    </dgm:pt>
    <dgm:pt modelId="{06414FCB-EF4C-7046-8BF9-C98B772D38E0}" type="pres">
      <dgm:prSet presAssocID="{3C3F5CDA-42D2-BC45-93D4-9E22E301AEEC}" presName="Name111" presStyleLbl="parChTrans1D3" presStyleIdx="0" presStyleCnt="2"/>
      <dgm:spPr/>
    </dgm:pt>
    <dgm:pt modelId="{109A676B-C464-2E48-8396-A4B9EC67733D}" type="pres">
      <dgm:prSet presAssocID="{0F2F3FAA-C1E8-2141-BFAE-24E467AFA6B0}" presName="hierRoot3" presStyleCnt="0">
        <dgm:presLayoutVars>
          <dgm:hierBranch val="init"/>
        </dgm:presLayoutVars>
      </dgm:prSet>
      <dgm:spPr/>
    </dgm:pt>
    <dgm:pt modelId="{262D3820-ABE4-CD45-B181-036414740826}" type="pres">
      <dgm:prSet presAssocID="{0F2F3FAA-C1E8-2141-BFAE-24E467AFA6B0}" presName="rootComposite3" presStyleCnt="0"/>
      <dgm:spPr/>
    </dgm:pt>
    <dgm:pt modelId="{C1A644FB-5729-4445-8D13-7E60B911B73F}" type="pres">
      <dgm:prSet presAssocID="{0F2F3FAA-C1E8-2141-BFAE-24E467AFA6B0}" presName="rootText3" presStyleLbl="asst1" presStyleIdx="2" presStyleCnt="6">
        <dgm:presLayoutVars>
          <dgm:chPref val="3"/>
        </dgm:presLayoutVars>
      </dgm:prSet>
      <dgm:spPr/>
    </dgm:pt>
    <dgm:pt modelId="{6EEA49AD-BB73-9449-9646-1CDC33A8B3E7}" type="pres">
      <dgm:prSet presAssocID="{0F2F3FAA-C1E8-2141-BFAE-24E467AFA6B0}" presName="rootConnector3" presStyleLbl="asst1" presStyleIdx="2" presStyleCnt="6"/>
      <dgm:spPr/>
    </dgm:pt>
    <dgm:pt modelId="{6B6F8487-742F-F04E-B05E-41154E03C052}" type="pres">
      <dgm:prSet presAssocID="{0F2F3FAA-C1E8-2141-BFAE-24E467AFA6B0}" presName="hierChild6" presStyleCnt="0"/>
      <dgm:spPr/>
    </dgm:pt>
    <dgm:pt modelId="{EFDD625F-8510-CE47-B7A1-18B03DEB2F3B}" type="pres">
      <dgm:prSet presAssocID="{0F2F3FAA-C1E8-2141-BFAE-24E467AFA6B0}" presName="hierChild7" presStyleCnt="0"/>
      <dgm:spPr/>
    </dgm:pt>
    <dgm:pt modelId="{15032A90-B314-F341-8F43-C0901FF372AE}" type="pres">
      <dgm:prSet presAssocID="{A245897E-533F-7449-B060-1E346875154F}" presName="Name111" presStyleLbl="parChTrans1D4" presStyleIdx="0" presStyleCnt="2"/>
      <dgm:spPr/>
    </dgm:pt>
    <dgm:pt modelId="{E6BF6938-3135-AB4D-AB9B-6E6FD5C6BBCE}" type="pres">
      <dgm:prSet presAssocID="{8ED52114-B957-AC4E-856A-DDB64FD5BEA1}" presName="hierRoot3" presStyleCnt="0">
        <dgm:presLayoutVars>
          <dgm:hierBranch val="init"/>
        </dgm:presLayoutVars>
      </dgm:prSet>
      <dgm:spPr/>
    </dgm:pt>
    <dgm:pt modelId="{366C6841-C21C-CF4F-AC8F-9163F973D7BA}" type="pres">
      <dgm:prSet presAssocID="{8ED52114-B957-AC4E-856A-DDB64FD5BEA1}" presName="rootComposite3" presStyleCnt="0"/>
      <dgm:spPr/>
    </dgm:pt>
    <dgm:pt modelId="{108D449B-C93E-144F-9F88-6EE16577C562}" type="pres">
      <dgm:prSet presAssocID="{8ED52114-B957-AC4E-856A-DDB64FD5BEA1}" presName="rootText3" presStyleLbl="asst1" presStyleIdx="3" presStyleCnt="6">
        <dgm:presLayoutVars>
          <dgm:chPref val="3"/>
        </dgm:presLayoutVars>
      </dgm:prSet>
      <dgm:spPr/>
    </dgm:pt>
    <dgm:pt modelId="{06B50E7C-67E1-FC47-9C5B-466B7624991B}" type="pres">
      <dgm:prSet presAssocID="{8ED52114-B957-AC4E-856A-DDB64FD5BEA1}" presName="rootConnector3" presStyleLbl="asst1" presStyleIdx="3" presStyleCnt="6"/>
      <dgm:spPr/>
    </dgm:pt>
    <dgm:pt modelId="{ED65C425-8623-7D49-B7DA-A51EE22C29F8}" type="pres">
      <dgm:prSet presAssocID="{8ED52114-B957-AC4E-856A-DDB64FD5BEA1}" presName="hierChild6" presStyleCnt="0"/>
      <dgm:spPr/>
    </dgm:pt>
    <dgm:pt modelId="{7843000D-DE28-6342-8588-8F3425483C67}" type="pres">
      <dgm:prSet presAssocID="{8ED52114-B957-AC4E-856A-DDB64FD5BEA1}" presName="hierChild7" presStyleCnt="0"/>
      <dgm:spPr/>
    </dgm:pt>
    <dgm:pt modelId="{65CA155F-FDBA-4E4A-95C3-CA8FACEBD967}" type="pres">
      <dgm:prSet presAssocID="{149F3CE2-DD47-DF4E-B8EB-C4BB329DED66}" presName="Name111" presStyleLbl="parChTrans1D4" presStyleIdx="1" presStyleCnt="2"/>
      <dgm:spPr/>
    </dgm:pt>
    <dgm:pt modelId="{85A5B971-C26D-1549-BFFF-44EAA247BBCF}" type="pres">
      <dgm:prSet presAssocID="{69F88C72-C708-6A40-9555-328969817D68}" presName="hierRoot3" presStyleCnt="0">
        <dgm:presLayoutVars>
          <dgm:hierBranch val="init"/>
        </dgm:presLayoutVars>
      </dgm:prSet>
      <dgm:spPr/>
    </dgm:pt>
    <dgm:pt modelId="{26833502-C4D0-9447-A573-6EE9997DFAC1}" type="pres">
      <dgm:prSet presAssocID="{69F88C72-C708-6A40-9555-328969817D68}" presName="rootComposite3" presStyleCnt="0"/>
      <dgm:spPr/>
    </dgm:pt>
    <dgm:pt modelId="{972CD5C2-A6DD-174E-9347-7A01CF3370EB}" type="pres">
      <dgm:prSet presAssocID="{69F88C72-C708-6A40-9555-328969817D68}" presName="rootText3" presStyleLbl="asst1" presStyleIdx="4" presStyleCnt="6">
        <dgm:presLayoutVars>
          <dgm:chPref val="3"/>
        </dgm:presLayoutVars>
      </dgm:prSet>
      <dgm:spPr/>
    </dgm:pt>
    <dgm:pt modelId="{FCF0EED5-E916-5649-92C7-52CA8143A6E8}" type="pres">
      <dgm:prSet presAssocID="{69F88C72-C708-6A40-9555-328969817D68}" presName="rootConnector3" presStyleLbl="asst1" presStyleIdx="4" presStyleCnt="6"/>
      <dgm:spPr/>
    </dgm:pt>
    <dgm:pt modelId="{438C4C0B-7BCD-9940-832B-8AF073FC0758}" type="pres">
      <dgm:prSet presAssocID="{69F88C72-C708-6A40-9555-328969817D68}" presName="hierChild6" presStyleCnt="0"/>
      <dgm:spPr/>
    </dgm:pt>
    <dgm:pt modelId="{BCEE2813-77B0-F947-93DD-F3EB63DC3312}" type="pres">
      <dgm:prSet presAssocID="{69F88C72-C708-6A40-9555-328969817D68}" presName="hierChild7" presStyleCnt="0"/>
      <dgm:spPr/>
    </dgm:pt>
    <dgm:pt modelId="{692B0D2C-CBE1-5C42-ABDE-55576E75E10A}" type="pres">
      <dgm:prSet presAssocID="{5909E3A4-D0C6-254F-826A-09FA580D0182}" presName="Name111" presStyleLbl="parChTrans1D3" presStyleIdx="1" presStyleCnt="2"/>
      <dgm:spPr/>
    </dgm:pt>
    <dgm:pt modelId="{CB5A1F08-E7F1-0B45-961F-ED23AE2A767F}" type="pres">
      <dgm:prSet presAssocID="{B4528E99-B572-C342-BC30-2E826FBBD9E3}" presName="hierRoot3" presStyleCnt="0">
        <dgm:presLayoutVars>
          <dgm:hierBranch val="init"/>
        </dgm:presLayoutVars>
      </dgm:prSet>
      <dgm:spPr/>
    </dgm:pt>
    <dgm:pt modelId="{3162FB22-E19B-204C-8CD3-6B423626E862}" type="pres">
      <dgm:prSet presAssocID="{B4528E99-B572-C342-BC30-2E826FBBD9E3}" presName="rootComposite3" presStyleCnt="0"/>
      <dgm:spPr/>
    </dgm:pt>
    <dgm:pt modelId="{98AD5573-9A87-3C41-9D4A-FC9B072ADD4E}" type="pres">
      <dgm:prSet presAssocID="{B4528E99-B572-C342-BC30-2E826FBBD9E3}" presName="rootText3" presStyleLbl="asst1" presStyleIdx="5" presStyleCnt="6" custLinFactNeighborX="28563" custLinFactNeighborY="-2598">
        <dgm:presLayoutVars>
          <dgm:chPref val="3"/>
        </dgm:presLayoutVars>
      </dgm:prSet>
      <dgm:spPr/>
    </dgm:pt>
    <dgm:pt modelId="{120C6DA8-C8A8-7E4E-B61A-AD5742C567B3}" type="pres">
      <dgm:prSet presAssocID="{B4528E99-B572-C342-BC30-2E826FBBD9E3}" presName="rootConnector3" presStyleLbl="asst1" presStyleIdx="5" presStyleCnt="6"/>
      <dgm:spPr/>
    </dgm:pt>
    <dgm:pt modelId="{6903190A-B324-BA44-A346-EE8727FD2E92}" type="pres">
      <dgm:prSet presAssocID="{B4528E99-B572-C342-BC30-2E826FBBD9E3}" presName="hierChild6" presStyleCnt="0"/>
      <dgm:spPr/>
    </dgm:pt>
    <dgm:pt modelId="{AE7A8133-0BDB-CC48-8532-7148C6C65C49}" type="pres">
      <dgm:prSet presAssocID="{B4528E99-B572-C342-BC30-2E826FBBD9E3}" presName="hierChild7" presStyleCnt="0"/>
      <dgm:spPr/>
    </dgm:pt>
  </dgm:ptLst>
  <dgm:cxnLst>
    <dgm:cxn modelId="{93C6B80A-2DBA-A145-8BC5-9A7FF201F4BE}" type="presOf" srcId="{3C3F5CDA-42D2-BC45-93D4-9E22E301AEEC}" destId="{06414FCB-EF4C-7046-8BF9-C98B772D38E0}" srcOrd="0" destOrd="0" presId="urn:microsoft.com/office/officeart/2005/8/layout/orgChart1"/>
    <dgm:cxn modelId="{3063D210-2462-9F4B-8E3A-1236EEA31542}" type="presOf" srcId="{149F3CE2-DD47-DF4E-B8EB-C4BB329DED66}" destId="{65CA155F-FDBA-4E4A-95C3-CA8FACEBD967}" srcOrd="0" destOrd="0" presId="urn:microsoft.com/office/officeart/2005/8/layout/orgChart1"/>
    <dgm:cxn modelId="{D4E94F11-2AF5-7241-98A7-5554474C49C3}" type="presOf" srcId="{6D8BA2DD-8E5D-8745-98C8-3D8BC4BCE7A7}" destId="{3FCD3EB6-9CDD-CF45-8592-623EC68A301B}" srcOrd="0" destOrd="0" presId="urn:microsoft.com/office/officeart/2005/8/layout/orgChart1"/>
    <dgm:cxn modelId="{BEC59E14-9E95-5149-BC23-D79A946F882D}" type="presOf" srcId="{B4528E99-B572-C342-BC30-2E826FBBD9E3}" destId="{98AD5573-9A87-3C41-9D4A-FC9B072ADD4E}" srcOrd="0" destOrd="0" presId="urn:microsoft.com/office/officeart/2005/8/layout/orgChart1"/>
    <dgm:cxn modelId="{92FCB614-2AEB-774D-ABC2-66E63E4C31CF}" srcId="{213A2CAA-0898-B043-9406-9174CD3525A3}" destId="{B4528E99-B572-C342-BC30-2E826FBBD9E3}" srcOrd="1" destOrd="0" parTransId="{5909E3A4-D0C6-254F-826A-09FA580D0182}" sibTransId="{1DBCF32B-BD04-4F44-9A7E-742F2A58BC87}"/>
    <dgm:cxn modelId="{5C362619-D26E-114E-9D50-4A45FDA87656}" type="presOf" srcId="{213A2CAA-0898-B043-9406-9174CD3525A3}" destId="{3B17744E-0F86-3041-B177-7D95B8E947C5}" srcOrd="0" destOrd="0" presId="urn:microsoft.com/office/officeart/2005/8/layout/orgChart1"/>
    <dgm:cxn modelId="{7F911721-6E0B-8440-BA20-FDCB0D0BAF90}" type="presOf" srcId="{8ED52114-B957-AC4E-856A-DDB64FD5BEA1}" destId="{108D449B-C93E-144F-9F88-6EE16577C562}" srcOrd="0" destOrd="0" presId="urn:microsoft.com/office/officeart/2005/8/layout/orgChart1"/>
    <dgm:cxn modelId="{62628926-7C1B-D84A-B231-F50470479811}" srcId="{213A2CAA-0898-B043-9406-9174CD3525A3}" destId="{0F2F3FAA-C1E8-2141-BFAE-24E467AFA6B0}" srcOrd="0" destOrd="0" parTransId="{3C3F5CDA-42D2-BC45-93D4-9E22E301AEEC}" sibTransId="{65F19A8D-7C63-E046-8F83-04B71C42B7C7}"/>
    <dgm:cxn modelId="{564D8429-88A0-1749-95BE-6623E1D7B1BE}" type="presOf" srcId="{0F2F3FAA-C1E8-2141-BFAE-24E467AFA6B0}" destId="{6EEA49AD-BB73-9449-9646-1CDC33A8B3E7}" srcOrd="1" destOrd="0" presId="urn:microsoft.com/office/officeart/2005/8/layout/orgChart1"/>
    <dgm:cxn modelId="{62F47832-26B0-F34A-A1E3-D11F50C06E61}" type="presOf" srcId="{6D8BA2DD-8E5D-8745-98C8-3D8BC4BCE7A7}" destId="{0A5D5A79-4ED7-524B-9F15-4F15842DA065}" srcOrd="1" destOrd="0" presId="urn:microsoft.com/office/officeart/2005/8/layout/orgChart1"/>
    <dgm:cxn modelId="{E076FA3C-7048-7C4A-9719-84CD1C566034}" srcId="{1C29551D-9262-954E-8A5E-CC214F10ED08}" destId="{213A2CAA-0898-B043-9406-9174CD3525A3}" srcOrd="1" destOrd="0" parTransId="{A0263012-CD05-184E-A696-EF85BF438FF6}" sibTransId="{341FDA59-D028-1D43-91C0-F510D54216DF}"/>
    <dgm:cxn modelId="{C149CB5C-0A2F-6846-8B25-18D079740187}" type="presOf" srcId="{0F2F3FAA-C1E8-2141-BFAE-24E467AFA6B0}" destId="{C1A644FB-5729-4445-8D13-7E60B911B73F}" srcOrd="0" destOrd="0" presId="urn:microsoft.com/office/officeart/2005/8/layout/orgChart1"/>
    <dgm:cxn modelId="{DEF64961-1A8C-8F47-9E09-96627FE004B1}" type="presOf" srcId="{1C29551D-9262-954E-8A5E-CC214F10ED08}" destId="{EF934489-2C89-3640-BBF4-3F268F06ED30}" srcOrd="1" destOrd="0" presId="urn:microsoft.com/office/officeart/2005/8/layout/orgChart1"/>
    <dgm:cxn modelId="{48F3F56C-42E8-EE45-8D4C-1AAAAA67A61E}" srcId="{0F2F3FAA-C1E8-2141-BFAE-24E467AFA6B0}" destId="{69F88C72-C708-6A40-9555-328969817D68}" srcOrd="1" destOrd="0" parTransId="{149F3CE2-DD47-DF4E-B8EB-C4BB329DED66}" sibTransId="{C47C4B22-F215-784A-8B8C-75703FC8C682}"/>
    <dgm:cxn modelId="{CEDD3071-443D-B24E-A5B4-A522711D3A99}" type="presOf" srcId="{A0263012-CD05-184E-A696-EF85BF438FF6}" destId="{0094B7F7-CD43-544B-AFDA-0FECAB4FA345}" srcOrd="0" destOrd="0" presId="urn:microsoft.com/office/officeart/2005/8/layout/orgChart1"/>
    <dgm:cxn modelId="{B65A8371-C693-AC4F-89D8-BC9990336D32}" type="presOf" srcId="{A245897E-533F-7449-B060-1E346875154F}" destId="{15032A90-B314-F341-8F43-C0901FF372AE}" srcOrd="0" destOrd="0" presId="urn:microsoft.com/office/officeart/2005/8/layout/orgChart1"/>
    <dgm:cxn modelId="{EE8A6483-88E7-304C-8C69-39403651B151}" srcId="{1C29551D-9262-954E-8A5E-CC214F10ED08}" destId="{6D8BA2DD-8E5D-8745-98C8-3D8BC4BCE7A7}" srcOrd="0" destOrd="0" parTransId="{936D4ABC-2977-B84C-B42D-37F25D2FF1BD}" sibTransId="{FBF919FA-3E20-2B47-B206-87FEBA026B6C}"/>
    <dgm:cxn modelId="{D4CCC887-BFF8-E64A-BEC5-9BC63F671F22}" type="presOf" srcId="{936D4ABC-2977-B84C-B42D-37F25D2FF1BD}" destId="{C8C149BD-13A3-0A42-AB3F-BC4790C343B8}" srcOrd="0" destOrd="0" presId="urn:microsoft.com/office/officeart/2005/8/layout/orgChart1"/>
    <dgm:cxn modelId="{5E6F4288-CF9F-DF4A-A980-750D0200FA73}" type="presOf" srcId="{213A2CAA-0898-B043-9406-9174CD3525A3}" destId="{E07E85E5-574B-9D43-8CB9-EC1A8F33426C}" srcOrd="1" destOrd="0" presId="urn:microsoft.com/office/officeart/2005/8/layout/orgChart1"/>
    <dgm:cxn modelId="{43FA568A-0BED-E940-BD2F-B5719953B00E}" srcId="{5426F30B-97F2-9341-8347-F21F4B511879}" destId="{1C29551D-9262-954E-8A5E-CC214F10ED08}" srcOrd="0" destOrd="0" parTransId="{DEB2F6A7-C2EF-BC4D-B8F4-BA4FF8586A76}" sibTransId="{1AA06A9D-175F-AA44-908C-1DAD8B107110}"/>
    <dgm:cxn modelId="{5A738E96-D7C9-674B-BD4D-5E2386452495}" type="presOf" srcId="{B4528E99-B572-C342-BC30-2E826FBBD9E3}" destId="{120C6DA8-C8A8-7E4E-B61A-AD5742C567B3}" srcOrd="1" destOrd="0" presId="urn:microsoft.com/office/officeart/2005/8/layout/orgChart1"/>
    <dgm:cxn modelId="{6C9854AB-4D1E-D541-B4BB-2F4131E35FCA}" type="presOf" srcId="{5909E3A4-D0C6-254F-826A-09FA580D0182}" destId="{692B0D2C-CBE1-5C42-ABDE-55576E75E10A}" srcOrd="0" destOrd="0" presId="urn:microsoft.com/office/officeart/2005/8/layout/orgChart1"/>
    <dgm:cxn modelId="{5D4327C7-5D3B-CC49-8849-63385F77842C}" type="presOf" srcId="{5426F30B-97F2-9341-8347-F21F4B511879}" destId="{262EC06E-430D-2441-A483-BA41C9864694}" srcOrd="0" destOrd="0" presId="urn:microsoft.com/office/officeart/2005/8/layout/orgChart1"/>
    <dgm:cxn modelId="{9A75E0CC-A5C5-7647-A9BB-66801C9F7602}" srcId="{0F2F3FAA-C1E8-2141-BFAE-24E467AFA6B0}" destId="{8ED52114-B957-AC4E-856A-DDB64FD5BEA1}" srcOrd="0" destOrd="0" parTransId="{A245897E-533F-7449-B060-1E346875154F}" sibTransId="{2B5A9144-DACA-3742-ABAA-39B4B640C6D1}"/>
    <dgm:cxn modelId="{985DABCD-8127-6445-9E3B-890F0971D387}" type="presOf" srcId="{8ED52114-B957-AC4E-856A-DDB64FD5BEA1}" destId="{06B50E7C-67E1-FC47-9C5B-466B7624991B}" srcOrd="1" destOrd="0" presId="urn:microsoft.com/office/officeart/2005/8/layout/orgChart1"/>
    <dgm:cxn modelId="{EDFCC0D0-91CD-D74B-A007-BD4B9E86342B}" type="presOf" srcId="{69F88C72-C708-6A40-9555-328969817D68}" destId="{FCF0EED5-E916-5649-92C7-52CA8143A6E8}" srcOrd="1" destOrd="0" presId="urn:microsoft.com/office/officeart/2005/8/layout/orgChart1"/>
    <dgm:cxn modelId="{6B2439F6-A368-3448-BE48-0CA1B63919AE}" type="presOf" srcId="{1C29551D-9262-954E-8A5E-CC214F10ED08}" destId="{32BC6CD0-3684-1D46-83C0-5EB07E5D8E68}" srcOrd="0" destOrd="0" presId="urn:microsoft.com/office/officeart/2005/8/layout/orgChart1"/>
    <dgm:cxn modelId="{967873FA-5F31-2D41-A203-76093CA3000F}" type="presOf" srcId="{69F88C72-C708-6A40-9555-328969817D68}" destId="{972CD5C2-A6DD-174E-9347-7A01CF3370EB}" srcOrd="0" destOrd="0" presId="urn:microsoft.com/office/officeart/2005/8/layout/orgChart1"/>
    <dgm:cxn modelId="{DA4BB292-BCF1-E244-97E6-E0DE71486763}" type="presParOf" srcId="{262EC06E-430D-2441-A483-BA41C9864694}" destId="{8E9CF1D1-DFEE-3F4F-B76D-9B825CB5003C}" srcOrd="0" destOrd="0" presId="urn:microsoft.com/office/officeart/2005/8/layout/orgChart1"/>
    <dgm:cxn modelId="{556FF693-99A9-664D-8463-2B2B791B8227}" type="presParOf" srcId="{8E9CF1D1-DFEE-3F4F-B76D-9B825CB5003C}" destId="{A7E5C78B-D813-9840-9168-C1E5E6FF225C}" srcOrd="0" destOrd="0" presId="urn:microsoft.com/office/officeart/2005/8/layout/orgChart1"/>
    <dgm:cxn modelId="{6BB67962-DADB-5C48-B433-5D6748F20B29}" type="presParOf" srcId="{A7E5C78B-D813-9840-9168-C1E5E6FF225C}" destId="{32BC6CD0-3684-1D46-83C0-5EB07E5D8E68}" srcOrd="0" destOrd="0" presId="urn:microsoft.com/office/officeart/2005/8/layout/orgChart1"/>
    <dgm:cxn modelId="{4F448C56-018A-E14C-9DB6-890BD90EC515}" type="presParOf" srcId="{A7E5C78B-D813-9840-9168-C1E5E6FF225C}" destId="{EF934489-2C89-3640-BBF4-3F268F06ED30}" srcOrd="1" destOrd="0" presId="urn:microsoft.com/office/officeart/2005/8/layout/orgChart1"/>
    <dgm:cxn modelId="{88F2E9AF-0953-FB42-ABAC-A541CDDC5477}" type="presParOf" srcId="{8E9CF1D1-DFEE-3F4F-B76D-9B825CB5003C}" destId="{BD73D007-E0A7-864C-9836-3F7DCF33E720}" srcOrd="1" destOrd="0" presId="urn:microsoft.com/office/officeart/2005/8/layout/orgChart1"/>
    <dgm:cxn modelId="{4AE4C7E9-2A1A-804F-9667-453922AD2F32}" type="presParOf" srcId="{8E9CF1D1-DFEE-3F4F-B76D-9B825CB5003C}" destId="{FAD261D5-5051-604E-B0A0-CB9053DC22BF}" srcOrd="2" destOrd="0" presId="urn:microsoft.com/office/officeart/2005/8/layout/orgChart1"/>
    <dgm:cxn modelId="{98E3C318-FC27-4341-A28A-7E93F3C9E5B8}" type="presParOf" srcId="{FAD261D5-5051-604E-B0A0-CB9053DC22BF}" destId="{C8C149BD-13A3-0A42-AB3F-BC4790C343B8}" srcOrd="0" destOrd="0" presId="urn:microsoft.com/office/officeart/2005/8/layout/orgChart1"/>
    <dgm:cxn modelId="{DD81A5E6-C6CD-9948-ACA6-AC4870BBCF39}" type="presParOf" srcId="{FAD261D5-5051-604E-B0A0-CB9053DC22BF}" destId="{C49FE91D-82A8-3E41-AD80-4A75121D2501}" srcOrd="1" destOrd="0" presId="urn:microsoft.com/office/officeart/2005/8/layout/orgChart1"/>
    <dgm:cxn modelId="{E75F46EB-88C5-2A45-8558-0021ADECB75E}" type="presParOf" srcId="{C49FE91D-82A8-3E41-AD80-4A75121D2501}" destId="{F293C502-BADC-AB4C-A909-645FE776DE9B}" srcOrd="0" destOrd="0" presId="urn:microsoft.com/office/officeart/2005/8/layout/orgChart1"/>
    <dgm:cxn modelId="{B364F5C7-1D8D-A14F-B64B-DE1709A5E138}" type="presParOf" srcId="{F293C502-BADC-AB4C-A909-645FE776DE9B}" destId="{3FCD3EB6-9CDD-CF45-8592-623EC68A301B}" srcOrd="0" destOrd="0" presId="urn:microsoft.com/office/officeart/2005/8/layout/orgChart1"/>
    <dgm:cxn modelId="{C8081B46-D7C6-3644-BD94-D393D936AE79}" type="presParOf" srcId="{F293C502-BADC-AB4C-A909-645FE776DE9B}" destId="{0A5D5A79-4ED7-524B-9F15-4F15842DA065}" srcOrd="1" destOrd="0" presId="urn:microsoft.com/office/officeart/2005/8/layout/orgChart1"/>
    <dgm:cxn modelId="{94759DE3-CA58-6442-91C0-14E05FA4EE60}" type="presParOf" srcId="{C49FE91D-82A8-3E41-AD80-4A75121D2501}" destId="{F8F07A44-8D64-EA42-BF1E-79686260DC79}" srcOrd="1" destOrd="0" presId="urn:microsoft.com/office/officeart/2005/8/layout/orgChart1"/>
    <dgm:cxn modelId="{5D935753-C66D-8548-AF6A-68E4B6391496}" type="presParOf" srcId="{C49FE91D-82A8-3E41-AD80-4A75121D2501}" destId="{743A64F5-62E7-A24C-B501-F8CB9620283F}" srcOrd="2" destOrd="0" presId="urn:microsoft.com/office/officeart/2005/8/layout/orgChart1"/>
    <dgm:cxn modelId="{AEC11FF7-8D85-5D42-AF71-EC5484226B5E}" type="presParOf" srcId="{FAD261D5-5051-604E-B0A0-CB9053DC22BF}" destId="{0094B7F7-CD43-544B-AFDA-0FECAB4FA345}" srcOrd="2" destOrd="0" presId="urn:microsoft.com/office/officeart/2005/8/layout/orgChart1"/>
    <dgm:cxn modelId="{A7483D60-8B97-A14E-BAE5-601736DF8188}" type="presParOf" srcId="{FAD261D5-5051-604E-B0A0-CB9053DC22BF}" destId="{11209EE9-F48B-864B-85E6-D85B0D3EC74A}" srcOrd="3" destOrd="0" presId="urn:microsoft.com/office/officeart/2005/8/layout/orgChart1"/>
    <dgm:cxn modelId="{77D98401-DE35-7148-B5B7-1615C4043905}" type="presParOf" srcId="{11209EE9-F48B-864B-85E6-D85B0D3EC74A}" destId="{96EF63EB-E2F5-0A4D-88CE-13AD6430BC39}" srcOrd="0" destOrd="0" presId="urn:microsoft.com/office/officeart/2005/8/layout/orgChart1"/>
    <dgm:cxn modelId="{268F1C49-D2F1-4F4B-9207-18DBE819DE11}" type="presParOf" srcId="{96EF63EB-E2F5-0A4D-88CE-13AD6430BC39}" destId="{3B17744E-0F86-3041-B177-7D95B8E947C5}" srcOrd="0" destOrd="0" presId="urn:microsoft.com/office/officeart/2005/8/layout/orgChart1"/>
    <dgm:cxn modelId="{3FECF499-5559-354A-A1C6-CE3545D963AF}" type="presParOf" srcId="{96EF63EB-E2F5-0A4D-88CE-13AD6430BC39}" destId="{E07E85E5-574B-9D43-8CB9-EC1A8F33426C}" srcOrd="1" destOrd="0" presId="urn:microsoft.com/office/officeart/2005/8/layout/orgChart1"/>
    <dgm:cxn modelId="{C48BD051-BE7C-C64A-9A82-E17BFAA9ADF4}" type="presParOf" srcId="{11209EE9-F48B-864B-85E6-D85B0D3EC74A}" destId="{1213AEA3-9C58-CC49-BEFA-44012F0ADB10}" srcOrd="1" destOrd="0" presId="urn:microsoft.com/office/officeart/2005/8/layout/orgChart1"/>
    <dgm:cxn modelId="{84C28484-1984-5E4F-B8D6-C5D2470FF0BB}" type="presParOf" srcId="{11209EE9-F48B-864B-85E6-D85B0D3EC74A}" destId="{C22BE4D1-A71C-B543-8169-104671845740}" srcOrd="2" destOrd="0" presId="urn:microsoft.com/office/officeart/2005/8/layout/orgChart1"/>
    <dgm:cxn modelId="{93436C24-0033-3D4F-9861-518534ECA29C}" type="presParOf" srcId="{C22BE4D1-A71C-B543-8169-104671845740}" destId="{06414FCB-EF4C-7046-8BF9-C98B772D38E0}" srcOrd="0" destOrd="0" presId="urn:microsoft.com/office/officeart/2005/8/layout/orgChart1"/>
    <dgm:cxn modelId="{5AA650DA-3D28-2749-8716-D5E2F2ADE294}" type="presParOf" srcId="{C22BE4D1-A71C-B543-8169-104671845740}" destId="{109A676B-C464-2E48-8396-A4B9EC67733D}" srcOrd="1" destOrd="0" presId="urn:microsoft.com/office/officeart/2005/8/layout/orgChart1"/>
    <dgm:cxn modelId="{B5A55929-47EC-D341-B737-90B205E69B29}" type="presParOf" srcId="{109A676B-C464-2E48-8396-A4B9EC67733D}" destId="{262D3820-ABE4-CD45-B181-036414740826}" srcOrd="0" destOrd="0" presId="urn:microsoft.com/office/officeart/2005/8/layout/orgChart1"/>
    <dgm:cxn modelId="{B45FF813-D077-404C-92C7-8D595924490A}" type="presParOf" srcId="{262D3820-ABE4-CD45-B181-036414740826}" destId="{C1A644FB-5729-4445-8D13-7E60B911B73F}" srcOrd="0" destOrd="0" presId="urn:microsoft.com/office/officeart/2005/8/layout/orgChart1"/>
    <dgm:cxn modelId="{FCB747DA-E8DA-4646-9B59-561772B2E4D0}" type="presParOf" srcId="{262D3820-ABE4-CD45-B181-036414740826}" destId="{6EEA49AD-BB73-9449-9646-1CDC33A8B3E7}" srcOrd="1" destOrd="0" presId="urn:microsoft.com/office/officeart/2005/8/layout/orgChart1"/>
    <dgm:cxn modelId="{7305689B-2D4A-0243-8731-DBE81E065915}" type="presParOf" srcId="{109A676B-C464-2E48-8396-A4B9EC67733D}" destId="{6B6F8487-742F-F04E-B05E-41154E03C052}" srcOrd="1" destOrd="0" presId="urn:microsoft.com/office/officeart/2005/8/layout/orgChart1"/>
    <dgm:cxn modelId="{F532BC9E-7011-1645-ABEF-917E4281D1CC}" type="presParOf" srcId="{109A676B-C464-2E48-8396-A4B9EC67733D}" destId="{EFDD625F-8510-CE47-B7A1-18B03DEB2F3B}" srcOrd="2" destOrd="0" presId="urn:microsoft.com/office/officeart/2005/8/layout/orgChart1"/>
    <dgm:cxn modelId="{511235A7-C520-DF4E-8D73-2F985E49498B}" type="presParOf" srcId="{EFDD625F-8510-CE47-B7A1-18B03DEB2F3B}" destId="{15032A90-B314-F341-8F43-C0901FF372AE}" srcOrd="0" destOrd="0" presId="urn:microsoft.com/office/officeart/2005/8/layout/orgChart1"/>
    <dgm:cxn modelId="{2771FA0A-37D3-D046-BE55-F19D791E795A}" type="presParOf" srcId="{EFDD625F-8510-CE47-B7A1-18B03DEB2F3B}" destId="{E6BF6938-3135-AB4D-AB9B-6E6FD5C6BBCE}" srcOrd="1" destOrd="0" presId="urn:microsoft.com/office/officeart/2005/8/layout/orgChart1"/>
    <dgm:cxn modelId="{AA17DF98-647C-FC40-B749-23E0DC28366F}" type="presParOf" srcId="{E6BF6938-3135-AB4D-AB9B-6E6FD5C6BBCE}" destId="{366C6841-C21C-CF4F-AC8F-9163F973D7BA}" srcOrd="0" destOrd="0" presId="urn:microsoft.com/office/officeart/2005/8/layout/orgChart1"/>
    <dgm:cxn modelId="{2CFC20CE-8219-1C45-BD41-BF1A283A2409}" type="presParOf" srcId="{366C6841-C21C-CF4F-AC8F-9163F973D7BA}" destId="{108D449B-C93E-144F-9F88-6EE16577C562}" srcOrd="0" destOrd="0" presId="urn:microsoft.com/office/officeart/2005/8/layout/orgChart1"/>
    <dgm:cxn modelId="{29DA7CBF-8B55-3D41-90B7-04CBBC67421A}" type="presParOf" srcId="{366C6841-C21C-CF4F-AC8F-9163F973D7BA}" destId="{06B50E7C-67E1-FC47-9C5B-466B7624991B}" srcOrd="1" destOrd="0" presId="urn:microsoft.com/office/officeart/2005/8/layout/orgChart1"/>
    <dgm:cxn modelId="{1AD32482-AF87-BD40-B85D-F85809DC4E61}" type="presParOf" srcId="{E6BF6938-3135-AB4D-AB9B-6E6FD5C6BBCE}" destId="{ED65C425-8623-7D49-B7DA-A51EE22C29F8}" srcOrd="1" destOrd="0" presId="urn:microsoft.com/office/officeart/2005/8/layout/orgChart1"/>
    <dgm:cxn modelId="{2232701D-8A8B-134B-B6FE-DE96A57A554C}" type="presParOf" srcId="{E6BF6938-3135-AB4D-AB9B-6E6FD5C6BBCE}" destId="{7843000D-DE28-6342-8588-8F3425483C67}" srcOrd="2" destOrd="0" presId="urn:microsoft.com/office/officeart/2005/8/layout/orgChart1"/>
    <dgm:cxn modelId="{48B5F129-7F8A-DC47-832F-8FEE7B74151E}" type="presParOf" srcId="{EFDD625F-8510-CE47-B7A1-18B03DEB2F3B}" destId="{65CA155F-FDBA-4E4A-95C3-CA8FACEBD967}" srcOrd="2" destOrd="0" presId="urn:microsoft.com/office/officeart/2005/8/layout/orgChart1"/>
    <dgm:cxn modelId="{DA6D6751-C1C5-2A45-BBD1-519F3739F3E6}" type="presParOf" srcId="{EFDD625F-8510-CE47-B7A1-18B03DEB2F3B}" destId="{85A5B971-C26D-1549-BFFF-44EAA247BBCF}" srcOrd="3" destOrd="0" presId="urn:microsoft.com/office/officeart/2005/8/layout/orgChart1"/>
    <dgm:cxn modelId="{4CE69BDB-8D92-B647-93FB-3A4DAFE852BE}" type="presParOf" srcId="{85A5B971-C26D-1549-BFFF-44EAA247BBCF}" destId="{26833502-C4D0-9447-A573-6EE9997DFAC1}" srcOrd="0" destOrd="0" presId="urn:microsoft.com/office/officeart/2005/8/layout/orgChart1"/>
    <dgm:cxn modelId="{971B2132-F3EB-864E-A8F8-F8FC2F81E719}" type="presParOf" srcId="{26833502-C4D0-9447-A573-6EE9997DFAC1}" destId="{972CD5C2-A6DD-174E-9347-7A01CF3370EB}" srcOrd="0" destOrd="0" presId="urn:microsoft.com/office/officeart/2005/8/layout/orgChart1"/>
    <dgm:cxn modelId="{DC686F4E-8092-C344-9C18-5E51AB828582}" type="presParOf" srcId="{26833502-C4D0-9447-A573-6EE9997DFAC1}" destId="{FCF0EED5-E916-5649-92C7-52CA8143A6E8}" srcOrd="1" destOrd="0" presId="urn:microsoft.com/office/officeart/2005/8/layout/orgChart1"/>
    <dgm:cxn modelId="{6FADAF37-C0E6-7F46-B468-2F373E45BA38}" type="presParOf" srcId="{85A5B971-C26D-1549-BFFF-44EAA247BBCF}" destId="{438C4C0B-7BCD-9940-832B-8AF073FC0758}" srcOrd="1" destOrd="0" presId="urn:microsoft.com/office/officeart/2005/8/layout/orgChart1"/>
    <dgm:cxn modelId="{494CF361-8AAF-5441-83F1-44C08604931D}" type="presParOf" srcId="{85A5B971-C26D-1549-BFFF-44EAA247BBCF}" destId="{BCEE2813-77B0-F947-93DD-F3EB63DC3312}" srcOrd="2" destOrd="0" presId="urn:microsoft.com/office/officeart/2005/8/layout/orgChart1"/>
    <dgm:cxn modelId="{0630601D-702E-D640-A6D3-B6EC0BACA69A}" type="presParOf" srcId="{C22BE4D1-A71C-B543-8169-104671845740}" destId="{692B0D2C-CBE1-5C42-ABDE-55576E75E10A}" srcOrd="2" destOrd="0" presId="urn:microsoft.com/office/officeart/2005/8/layout/orgChart1"/>
    <dgm:cxn modelId="{9E1264DA-7CB8-0B4E-83F7-E9E02B9C72F8}" type="presParOf" srcId="{C22BE4D1-A71C-B543-8169-104671845740}" destId="{CB5A1F08-E7F1-0B45-961F-ED23AE2A767F}" srcOrd="3" destOrd="0" presId="urn:microsoft.com/office/officeart/2005/8/layout/orgChart1"/>
    <dgm:cxn modelId="{8F07AAC7-B099-5241-AC2E-D9C9AD0E7000}" type="presParOf" srcId="{CB5A1F08-E7F1-0B45-961F-ED23AE2A767F}" destId="{3162FB22-E19B-204C-8CD3-6B423626E862}" srcOrd="0" destOrd="0" presId="urn:microsoft.com/office/officeart/2005/8/layout/orgChart1"/>
    <dgm:cxn modelId="{1DDD2A7E-D729-3044-9959-C887F2326D04}" type="presParOf" srcId="{3162FB22-E19B-204C-8CD3-6B423626E862}" destId="{98AD5573-9A87-3C41-9D4A-FC9B072ADD4E}" srcOrd="0" destOrd="0" presId="urn:microsoft.com/office/officeart/2005/8/layout/orgChart1"/>
    <dgm:cxn modelId="{9BB1EA69-178E-7E4F-9539-2616FFBF922A}" type="presParOf" srcId="{3162FB22-E19B-204C-8CD3-6B423626E862}" destId="{120C6DA8-C8A8-7E4E-B61A-AD5742C567B3}" srcOrd="1" destOrd="0" presId="urn:microsoft.com/office/officeart/2005/8/layout/orgChart1"/>
    <dgm:cxn modelId="{708A2038-D3A0-9947-B8B0-15D40A37E41D}" type="presParOf" srcId="{CB5A1F08-E7F1-0B45-961F-ED23AE2A767F}" destId="{6903190A-B324-BA44-A346-EE8727FD2E92}" srcOrd="1" destOrd="0" presId="urn:microsoft.com/office/officeart/2005/8/layout/orgChart1"/>
    <dgm:cxn modelId="{37A28F12-7B03-784D-9F8C-B1B65F0A1D41}" type="presParOf" srcId="{CB5A1F08-E7F1-0B45-961F-ED23AE2A767F}" destId="{AE7A8133-0BDB-CC48-8532-7148C6C65C49}"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048B5-D396-0B43-9AE4-9E7E8B91154B}">
      <dsp:nvSpPr>
        <dsp:cNvPr id="0" name=""/>
        <dsp:cNvSpPr/>
      </dsp:nvSpPr>
      <dsp:spPr>
        <a:xfrm>
          <a:off x="1356318" y="0"/>
          <a:ext cx="1786809" cy="587685"/>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Unknown</a:t>
          </a:r>
        </a:p>
      </dsp:txBody>
      <dsp:txXfrm>
        <a:off x="1373531" y="17213"/>
        <a:ext cx="1752383" cy="553259"/>
      </dsp:txXfrm>
    </dsp:sp>
    <dsp:sp modelId="{9E606F35-54CB-1B4C-B35C-6A9E068EFFFB}">
      <dsp:nvSpPr>
        <dsp:cNvPr id="0" name=""/>
        <dsp:cNvSpPr/>
      </dsp:nvSpPr>
      <dsp:spPr>
        <a:xfrm>
          <a:off x="1534999" y="587685"/>
          <a:ext cx="356295" cy="453679"/>
        </a:xfrm>
        <a:custGeom>
          <a:avLst/>
          <a:gdLst/>
          <a:ahLst/>
          <a:cxnLst/>
          <a:rect l="0" t="0" r="0" b="0"/>
          <a:pathLst>
            <a:path>
              <a:moveTo>
                <a:pt x="0" y="0"/>
              </a:moveTo>
              <a:lnTo>
                <a:pt x="0" y="453679"/>
              </a:lnTo>
              <a:lnTo>
                <a:pt x="356295" y="45367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054A4-494E-5F4B-984F-B90D722F4BAB}">
      <dsp:nvSpPr>
        <dsp:cNvPr id="0" name=""/>
        <dsp:cNvSpPr/>
      </dsp:nvSpPr>
      <dsp:spPr>
        <a:xfrm>
          <a:off x="1891295" y="747521"/>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Preliminary</a:t>
          </a:r>
          <a:br>
            <a:rPr lang="en-US" sz="1400" kern="1200" dirty="0"/>
          </a:br>
          <a:r>
            <a:rPr lang="en-US" sz="1400" kern="1200" dirty="0"/>
            <a:t>- Information</a:t>
          </a:r>
          <a:br>
            <a:rPr lang="en-US" sz="1400" kern="1200" dirty="0"/>
          </a:br>
          <a:r>
            <a:rPr lang="en-US" sz="1400" kern="1200" dirty="0"/>
            <a:t>- Smoking</a:t>
          </a:r>
        </a:p>
      </dsp:txBody>
      <dsp:txXfrm>
        <a:off x="1908508" y="764734"/>
        <a:ext cx="1767933" cy="553259"/>
      </dsp:txXfrm>
    </dsp:sp>
    <dsp:sp modelId="{3DBF1F5A-0AF7-E54C-873D-128D2E764BEF}">
      <dsp:nvSpPr>
        <dsp:cNvPr id="0" name=""/>
        <dsp:cNvSpPr/>
      </dsp:nvSpPr>
      <dsp:spPr>
        <a:xfrm>
          <a:off x="1534999" y="587685"/>
          <a:ext cx="356295" cy="1164531"/>
        </a:xfrm>
        <a:custGeom>
          <a:avLst/>
          <a:gdLst/>
          <a:ahLst/>
          <a:cxnLst/>
          <a:rect l="0" t="0" r="0" b="0"/>
          <a:pathLst>
            <a:path>
              <a:moveTo>
                <a:pt x="0" y="0"/>
              </a:moveTo>
              <a:lnTo>
                <a:pt x="0" y="1164531"/>
              </a:lnTo>
              <a:lnTo>
                <a:pt x="356295" y="116453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C4FFE-9AE9-5447-8C65-A58AACC6F71C}">
      <dsp:nvSpPr>
        <dsp:cNvPr id="0" name=""/>
        <dsp:cNvSpPr/>
      </dsp:nvSpPr>
      <dsp:spPr>
        <a:xfrm>
          <a:off x="1891295" y="1458373"/>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Please call</a:t>
          </a:r>
          <a:br>
            <a:rPr lang="en-US" sz="1400" kern="1200" dirty="0"/>
          </a:br>
          <a:r>
            <a:rPr lang="en-US" sz="1400" kern="1200" dirty="0"/>
            <a:t>- </a:t>
          </a:r>
          <a:r>
            <a:rPr lang="en-US" sz="1400" kern="1200" dirty="0" err="1"/>
            <a:t>Pcp</a:t>
          </a:r>
          <a:r>
            <a:rPr lang="en-US" sz="1400" kern="1200" dirty="0"/>
            <a:t> name</a:t>
          </a:r>
          <a:br>
            <a:rPr lang="en-US" sz="1400" kern="1200" dirty="0"/>
          </a:br>
          <a:r>
            <a:rPr lang="en-US" sz="1400" kern="1200" dirty="0"/>
            <a:t>- Social history</a:t>
          </a:r>
        </a:p>
      </dsp:txBody>
      <dsp:txXfrm>
        <a:off x="1908508" y="1475586"/>
        <a:ext cx="1767933" cy="553259"/>
      </dsp:txXfrm>
    </dsp:sp>
    <dsp:sp modelId="{2A71EADA-176C-5549-88D9-6274709AAB4E}">
      <dsp:nvSpPr>
        <dsp:cNvPr id="0" name=""/>
        <dsp:cNvSpPr/>
      </dsp:nvSpPr>
      <dsp:spPr>
        <a:xfrm>
          <a:off x="4142203" y="0"/>
          <a:ext cx="1786809" cy="587685"/>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Non-Smoker</a:t>
          </a:r>
        </a:p>
      </dsp:txBody>
      <dsp:txXfrm>
        <a:off x="4159416" y="17213"/>
        <a:ext cx="1752383" cy="553259"/>
      </dsp:txXfrm>
    </dsp:sp>
    <dsp:sp modelId="{6FD74800-EFCB-0349-A3D7-38334E5CF884}">
      <dsp:nvSpPr>
        <dsp:cNvPr id="0" name=""/>
        <dsp:cNvSpPr/>
      </dsp:nvSpPr>
      <dsp:spPr>
        <a:xfrm>
          <a:off x="4320884" y="587685"/>
          <a:ext cx="416187" cy="406182"/>
        </a:xfrm>
        <a:custGeom>
          <a:avLst/>
          <a:gdLst/>
          <a:ahLst/>
          <a:cxnLst/>
          <a:rect l="0" t="0" r="0" b="0"/>
          <a:pathLst>
            <a:path>
              <a:moveTo>
                <a:pt x="0" y="0"/>
              </a:moveTo>
              <a:lnTo>
                <a:pt x="0" y="406182"/>
              </a:lnTo>
              <a:lnTo>
                <a:pt x="416187" y="40618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894A59-DD21-374B-8F63-8457DB8C6F1E}">
      <dsp:nvSpPr>
        <dsp:cNvPr id="0" name=""/>
        <dsp:cNvSpPr/>
      </dsp:nvSpPr>
      <dsp:spPr>
        <a:xfrm>
          <a:off x="4737072" y="700025"/>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a:t>
          </a:r>
          <a:r>
            <a:rPr lang="en-US" sz="1400" kern="1200" dirty="0" err="1"/>
            <a:t>Naeelv</a:t>
          </a:r>
          <a:br>
            <a:rPr lang="en-US" sz="1400" kern="1200" dirty="0"/>
          </a:br>
          <a:r>
            <a:rPr lang="en-US" sz="1400" kern="1200" dirty="0"/>
            <a:t>- Tobacco</a:t>
          </a:r>
          <a:br>
            <a:rPr lang="en-US" sz="1400" kern="1200" dirty="0"/>
          </a:br>
          <a:r>
            <a:rPr lang="en-US" sz="1400" kern="1200" dirty="0"/>
            <a:t>- Smoke</a:t>
          </a:r>
        </a:p>
      </dsp:txBody>
      <dsp:txXfrm>
        <a:off x="4754285" y="717238"/>
        <a:ext cx="1767933" cy="553259"/>
      </dsp:txXfrm>
    </dsp:sp>
    <dsp:sp modelId="{B1883B46-155A-624E-89FB-2848930F7C1A}">
      <dsp:nvSpPr>
        <dsp:cNvPr id="0" name=""/>
        <dsp:cNvSpPr/>
      </dsp:nvSpPr>
      <dsp:spPr>
        <a:xfrm>
          <a:off x="4320884" y="587685"/>
          <a:ext cx="392436" cy="1176414"/>
        </a:xfrm>
        <a:custGeom>
          <a:avLst/>
          <a:gdLst/>
          <a:ahLst/>
          <a:cxnLst/>
          <a:rect l="0" t="0" r="0" b="0"/>
          <a:pathLst>
            <a:path>
              <a:moveTo>
                <a:pt x="0" y="0"/>
              </a:moveTo>
              <a:lnTo>
                <a:pt x="0" y="1176414"/>
              </a:lnTo>
              <a:lnTo>
                <a:pt x="392436" y="1176414"/>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BE929E-6769-B74D-ACB1-BC93CECF1099}">
      <dsp:nvSpPr>
        <dsp:cNvPr id="0" name=""/>
        <dsp:cNvSpPr/>
      </dsp:nvSpPr>
      <dsp:spPr>
        <a:xfrm>
          <a:off x="4713320" y="1470256"/>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Denies tobacco</a:t>
          </a:r>
          <a:br>
            <a:rPr lang="en-US" sz="1400" kern="1200" dirty="0"/>
          </a:br>
          <a:r>
            <a:rPr lang="en-US" sz="1400" kern="1200" dirty="0"/>
            <a:t>- History denies</a:t>
          </a:r>
          <a:br>
            <a:rPr lang="en-US" sz="1400" kern="1200" dirty="0"/>
          </a:br>
          <a:r>
            <a:rPr lang="en-US" sz="1400" kern="1200" dirty="0"/>
            <a:t>-not smoke</a:t>
          </a:r>
        </a:p>
      </dsp:txBody>
      <dsp:txXfrm>
        <a:off x="4730533" y="1487469"/>
        <a:ext cx="1767933" cy="553259"/>
      </dsp:txXfrm>
    </dsp:sp>
    <dsp:sp modelId="{C8F8435E-E4AD-704C-92E5-77D57779DE5C}">
      <dsp:nvSpPr>
        <dsp:cNvPr id="0" name=""/>
        <dsp:cNvSpPr/>
      </dsp:nvSpPr>
      <dsp:spPr>
        <a:xfrm>
          <a:off x="6790300" y="0"/>
          <a:ext cx="1786809" cy="587685"/>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Current Smoker</a:t>
          </a:r>
        </a:p>
      </dsp:txBody>
      <dsp:txXfrm>
        <a:off x="6807513" y="17213"/>
        <a:ext cx="1752383" cy="553259"/>
      </dsp:txXfrm>
    </dsp:sp>
    <dsp:sp modelId="{E4C09936-CD37-834A-9764-1C20484C1814}">
      <dsp:nvSpPr>
        <dsp:cNvPr id="0" name=""/>
        <dsp:cNvSpPr/>
      </dsp:nvSpPr>
      <dsp:spPr>
        <a:xfrm>
          <a:off x="6968981" y="587685"/>
          <a:ext cx="481813" cy="429930"/>
        </a:xfrm>
        <a:custGeom>
          <a:avLst/>
          <a:gdLst/>
          <a:ahLst/>
          <a:cxnLst/>
          <a:rect l="0" t="0" r="0" b="0"/>
          <a:pathLst>
            <a:path>
              <a:moveTo>
                <a:pt x="0" y="0"/>
              </a:moveTo>
              <a:lnTo>
                <a:pt x="0" y="429930"/>
              </a:lnTo>
              <a:lnTo>
                <a:pt x="481813" y="42993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0B614-2E98-264A-B19D-5B1A5D405CE0}">
      <dsp:nvSpPr>
        <dsp:cNvPr id="0" name=""/>
        <dsp:cNvSpPr/>
      </dsp:nvSpPr>
      <dsp:spPr>
        <a:xfrm>
          <a:off x="7450795" y="723773"/>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Smoker</a:t>
          </a:r>
          <a:br>
            <a:rPr lang="en-US" sz="1400" kern="1200" dirty="0"/>
          </a:br>
          <a:r>
            <a:rPr lang="en-US" sz="1400" kern="1200" dirty="0"/>
            <a:t>- Smokes</a:t>
          </a:r>
          <a:br>
            <a:rPr lang="en-US" sz="1400" kern="1200" dirty="0"/>
          </a:br>
          <a:r>
            <a:rPr lang="en-US" sz="1400" kern="1200" dirty="0"/>
            <a:t>- Smoking</a:t>
          </a:r>
        </a:p>
      </dsp:txBody>
      <dsp:txXfrm>
        <a:off x="7468008" y="740986"/>
        <a:ext cx="1767933" cy="553259"/>
      </dsp:txXfrm>
    </dsp:sp>
    <dsp:sp modelId="{ABD1954B-AE13-0749-A73A-ECA278D68DC7}">
      <dsp:nvSpPr>
        <dsp:cNvPr id="0" name=""/>
        <dsp:cNvSpPr/>
      </dsp:nvSpPr>
      <dsp:spPr>
        <a:xfrm>
          <a:off x="6968981" y="587685"/>
          <a:ext cx="505565" cy="1152665"/>
        </a:xfrm>
        <a:custGeom>
          <a:avLst/>
          <a:gdLst/>
          <a:ahLst/>
          <a:cxnLst/>
          <a:rect l="0" t="0" r="0" b="0"/>
          <a:pathLst>
            <a:path>
              <a:moveTo>
                <a:pt x="0" y="0"/>
              </a:moveTo>
              <a:lnTo>
                <a:pt x="0" y="1152665"/>
              </a:lnTo>
              <a:lnTo>
                <a:pt x="505565" y="11526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2BDB71-99DF-5F41-BF62-560E387F6266}">
      <dsp:nvSpPr>
        <dsp:cNvPr id="0" name=""/>
        <dsp:cNvSpPr/>
      </dsp:nvSpPr>
      <dsp:spPr>
        <a:xfrm>
          <a:off x="7474547" y="1446508"/>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Smoking cessation</a:t>
          </a:r>
          <a:br>
            <a:rPr lang="en-US" sz="1400" kern="1200" dirty="0"/>
          </a:br>
          <a:r>
            <a:rPr lang="en-US" sz="1400" kern="1200" dirty="0"/>
            <a:t>- pm scheduled</a:t>
          </a:r>
          <a:br>
            <a:rPr lang="en-US" sz="1400" kern="1200" dirty="0"/>
          </a:br>
          <a:r>
            <a:rPr lang="en-US" sz="1400" kern="1200" dirty="0"/>
            <a:t>- smoking history</a:t>
          </a:r>
        </a:p>
      </dsp:txBody>
      <dsp:txXfrm>
        <a:off x="7491760" y="1463721"/>
        <a:ext cx="1767933" cy="553259"/>
      </dsp:txXfrm>
    </dsp:sp>
    <dsp:sp modelId="{B44283A0-BB7D-1A4A-B05C-8D5E436965B9}">
      <dsp:nvSpPr>
        <dsp:cNvPr id="0" name=""/>
        <dsp:cNvSpPr/>
      </dsp:nvSpPr>
      <dsp:spPr>
        <a:xfrm>
          <a:off x="9430428" y="0"/>
          <a:ext cx="1786809" cy="587685"/>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Past Smoker</a:t>
          </a:r>
        </a:p>
      </dsp:txBody>
      <dsp:txXfrm>
        <a:off x="9447641" y="17213"/>
        <a:ext cx="1752383" cy="553259"/>
      </dsp:txXfrm>
    </dsp:sp>
    <dsp:sp modelId="{762DF6DC-1EF6-C24C-8B14-5944EB864064}">
      <dsp:nvSpPr>
        <dsp:cNvPr id="0" name=""/>
        <dsp:cNvSpPr/>
      </dsp:nvSpPr>
      <dsp:spPr>
        <a:xfrm>
          <a:off x="9609109" y="587685"/>
          <a:ext cx="345101" cy="406182"/>
        </a:xfrm>
        <a:custGeom>
          <a:avLst/>
          <a:gdLst/>
          <a:ahLst/>
          <a:cxnLst/>
          <a:rect l="0" t="0" r="0" b="0"/>
          <a:pathLst>
            <a:path>
              <a:moveTo>
                <a:pt x="0" y="0"/>
              </a:moveTo>
              <a:lnTo>
                <a:pt x="0" y="406182"/>
              </a:lnTo>
              <a:lnTo>
                <a:pt x="345101" y="40618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AA516C-3E76-4C4A-9E8D-83F648EC3FED}">
      <dsp:nvSpPr>
        <dsp:cNvPr id="0" name=""/>
        <dsp:cNvSpPr/>
      </dsp:nvSpPr>
      <dsp:spPr>
        <a:xfrm>
          <a:off x="9954211" y="700025"/>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smoked</a:t>
          </a:r>
          <a:br>
            <a:rPr lang="en-US" sz="1400" kern="1200" dirty="0"/>
          </a:br>
          <a:r>
            <a:rPr lang="en-US" sz="1400" kern="1200" dirty="0"/>
            <a:t>- painless</a:t>
          </a:r>
          <a:br>
            <a:rPr lang="en-US" sz="1400" kern="1200" dirty="0"/>
          </a:br>
          <a:r>
            <a:rPr lang="en-US" sz="1400" kern="1200" dirty="0"/>
            <a:t>- quit</a:t>
          </a:r>
        </a:p>
      </dsp:txBody>
      <dsp:txXfrm>
        <a:off x="9971424" y="717238"/>
        <a:ext cx="1767933" cy="553259"/>
      </dsp:txXfrm>
    </dsp:sp>
    <dsp:sp modelId="{11F64BEC-8D25-D54F-9FA3-4CE8CC84DF24}">
      <dsp:nvSpPr>
        <dsp:cNvPr id="0" name=""/>
        <dsp:cNvSpPr/>
      </dsp:nvSpPr>
      <dsp:spPr>
        <a:xfrm>
          <a:off x="9609109" y="587685"/>
          <a:ext cx="345101" cy="1176414"/>
        </a:xfrm>
        <a:custGeom>
          <a:avLst/>
          <a:gdLst/>
          <a:ahLst/>
          <a:cxnLst/>
          <a:rect l="0" t="0" r="0" b="0"/>
          <a:pathLst>
            <a:path>
              <a:moveTo>
                <a:pt x="0" y="0"/>
              </a:moveTo>
              <a:lnTo>
                <a:pt x="0" y="1176414"/>
              </a:lnTo>
              <a:lnTo>
                <a:pt x="345101" y="1176414"/>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F9AACC-5CDD-5D42-9C12-AE080EB5BABF}">
      <dsp:nvSpPr>
        <dsp:cNvPr id="0" name=""/>
        <dsp:cNvSpPr/>
      </dsp:nvSpPr>
      <dsp:spPr>
        <a:xfrm>
          <a:off x="9954211" y="1470256"/>
          <a:ext cx="1802359" cy="587685"/>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per history</a:t>
          </a:r>
          <a:br>
            <a:rPr lang="en-US" sz="1400" kern="1200" dirty="0"/>
          </a:br>
          <a:r>
            <a:rPr lang="en-US" sz="1400" kern="1200" dirty="0"/>
            <a:t>- painless jaundice</a:t>
          </a:r>
          <a:br>
            <a:rPr lang="en-US" sz="1400" kern="1200" dirty="0"/>
          </a:br>
          <a:r>
            <a:rPr lang="en-US" sz="1400" kern="1200" dirty="0"/>
            <a:t>- history quit</a:t>
          </a:r>
        </a:p>
      </dsp:txBody>
      <dsp:txXfrm>
        <a:off x="9971424" y="1487469"/>
        <a:ext cx="1767933" cy="553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0D2C-CBE1-5C42-ABDE-55576E75E10A}">
      <dsp:nvSpPr>
        <dsp:cNvPr id="0" name=""/>
        <dsp:cNvSpPr/>
      </dsp:nvSpPr>
      <dsp:spPr>
        <a:xfrm>
          <a:off x="11017046" y="3964812"/>
          <a:ext cx="327944" cy="1436708"/>
        </a:xfrm>
        <a:custGeom>
          <a:avLst/>
          <a:gdLst/>
          <a:ahLst/>
          <a:cxnLst/>
          <a:rect l="0" t="0" r="0" b="0"/>
          <a:pathLst>
            <a:path>
              <a:moveTo>
                <a:pt x="0" y="0"/>
              </a:moveTo>
              <a:lnTo>
                <a:pt x="0" y="1436708"/>
              </a:lnTo>
              <a:lnTo>
                <a:pt x="327944"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A155F-FDBA-4E4A-95C3-CA8FACEBD967}">
      <dsp:nvSpPr>
        <dsp:cNvPr id="0" name=""/>
        <dsp:cNvSpPr/>
      </dsp:nvSpPr>
      <dsp:spPr>
        <a:xfrm>
          <a:off x="7237878" y="6182340"/>
          <a:ext cx="327944" cy="1436708"/>
        </a:xfrm>
        <a:custGeom>
          <a:avLst/>
          <a:gdLst/>
          <a:ahLst/>
          <a:cxnLst/>
          <a:rect l="0" t="0" r="0" b="0"/>
          <a:pathLst>
            <a:path>
              <a:moveTo>
                <a:pt x="0" y="0"/>
              </a:moveTo>
              <a:lnTo>
                <a:pt x="0" y="1436708"/>
              </a:lnTo>
              <a:lnTo>
                <a:pt x="327944"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032A90-B314-F341-8F43-C0901FF372AE}">
      <dsp:nvSpPr>
        <dsp:cNvPr id="0" name=""/>
        <dsp:cNvSpPr/>
      </dsp:nvSpPr>
      <dsp:spPr>
        <a:xfrm>
          <a:off x="6909934" y="6182340"/>
          <a:ext cx="327944" cy="1436708"/>
        </a:xfrm>
        <a:custGeom>
          <a:avLst/>
          <a:gdLst/>
          <a:ahLst/>
          <a:cxnLst/>
          <a:rect l="0" t="0" r="0" b="0"/>
          <a:pathLst>
            <a:path>
              <a:moveTo>
                <a:pt x="327944" y="0"/>
              </a:moveTo>
              <a:lnTo>
                <a:pt x="327944" y="1436708"/>
              </a:lnTo>
              <a:lnTo>
                <a:pt x="0"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414FCB-EF4C-7046-8BF9-C98B772D38E0}">
      <dsp:nvSpPr>
        <dsp:cNvPr id="0" name=""/>
        <dsp:cNvSpPr/>
      </dsp:nvSpPr>
      <dsp:spPr>
        <a:xfrm>
          <a:off x="8799518" y="3964812"/>
          <a:ext cx="2217528" cy="1436708"/>
        </a:xfrm>
        <a:custGeom>
          <a:avLst/>
          <a:gdLst/>
          <a:ahLst/>
          <a:cxnLst/>
          <a:rect l="0" t="0" r="0" b="0"/>
          <a:pathLst>
            <a:path>
              <a:moveTo>
                <a:pt x="2217528" y="0"/>
              </a:moveTo>
              <a:lnTo>
                <a:pt x="2217528" y="1436708"/>
              </a:lnTo>
              <a:lnTo>
                <a:pt x="0"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094B7F7-CD43-544B-AFDA-0FECAB4FA345}">
      <dsp:nvSpPr>
        <dsp:cNvPr id="0" name=""/>
        <dsp:cNvSpPr/>
      </dsp:nvSpPr>
      <dsp:spPr>
        <a:xfrm>
          <a:off x="3458711" y="1747284"/>
          <a:ext cx="5996695" cy="1436708"/>
        </a:xfrm>
        <a:custGeom>
          <a:avLst/>
          <a:gdLst/>
          <a:ahLst/>
          <a:cxnLst/>
          <a:rect l="0" t="0" r="0" b="0"/>
          <a:pathLst>
            <a:path>
              <a:moveTo>
                <a:pt x="0" y="0"/>
              </a:moveTo>
              <a:lnTo>
                <a:pt x="0" y="1436708"/>
              </a:lnTo>
              <a:lnTo>
                <a:pt x="5996695" y="14367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C149BD-13A3-0A42-AB3F-BC4790C343B8}">
      <dsp:nvSpPr>
        <dsp:cNvPr id="0" name=""/>
        <dsp:cNvSpPr/>
      </dsp:nvSpPr>
      <dsp:spPr>
        <a:xfrm>
          <a:off x="3130767" y="1747284"/>
          <a:ext cx="327944" cy="1436708"/>
        </a:xfrm>
        <a:custGeom>
          <a:avLst/>
          <a:gdLst/>
          <a:ahLst/>
          <a:cxnLst/>
          <a:rect l="0" t="0" r="0" b="0"/>
          <a:pathLst>
            <a:path>
              <a:moveTo>
                <a:pt x="327944" y="0"/>
              </a:moveTo>
              <a:lnTo>
                <a:pt x="327944" y="1436708"/>
              </a:lnTo>
              <a:lnTo>
                <a:pt x="0" y="14367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BC6CD0-3684-1D46-83C0-5EB07E5D8E68}">
      <dsp:nvSpPr>
        <dsp:cNvPr id="0" name=""/>
        <dsp:cNvSpPr/>
      </dsp:nvSpPr>
      <dsp:spPr>
        <a:xfrm>
          <a:off x="1897071" y="185644"/>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Unstructured Data</a:t>
          </a:r>
        </a:p>
      </dsp:txBody>
      <dsp:txXfrm>
        <a:off x="1897071" y="185644"/>
        <a:ext cx="3123279" cy="1561639"/>
      </dsp:txXfrm>
    </dsp:sp>
    <dsp:sp modelId="{3FCD3EB6-9CDD-CF45-8592-623EC68A301B}">
      <dsp:nvSpPr>
        <dsp:cNvPr id="0" name=""/>
        <dsp:cNvSpPr/>
      </dsp:nvSpPr>
      <dsp:spPr>
        <a:xfrm>
          <a:off x="7487" y="2403172"/>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Unknown</a:t>
          </a:r>
        </a:p>
      </dsp:txBody>
      <dsp:txXfrm>
        <a:off x="7487" y="2403172"/>
        <a:ext cx="3123279" cy="1561639"/>
      </dsp:txXfrm>
    </dsp:sp>
    <dsp:sp modelId="{3B17744E-0F86-3041-B177-7D95B8E947C5}">
      <dsp:nvSpPr>
        <dsp:cNvPr id="0" name=""/>
        <dsp:cNvSpPr/>
      </dsp:nvSpPr>
      <dsp:spPr>
        <a:xfrm>
          <a:off x="9455407" y="2403172"/>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Known</a:t>
          </a:r>
        </a:p>
      </dsp:txBody>
      <dsp:txXfrm>
        <a:off x="9455407" y="2403172"/>
        <a:ext cx="3123279" cy="1561639"/>
      </dsp:txXfrm>
    </dsp:sp>
    <dsp:sp modelId="{C1A644FB-5729-4445-8D13-7E60B911B73F}">
      <dsp:nvSpPr>
        <dsp:cNvPr id="0" name=""/>
        <dsp:cNvSpPr/>
      </dsp:nvSpPr>
      <dsp:spPr>
        <a:xfrm>
          <a:off x="5676239" y="4620700"/>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Smoker</a:t>
          </a:r>
        </a:p>
      </dsp:txBody>
      <dsp:txXfrm>
        <a:off x="5676239" y="4620700"/>
        <a:ext cx="3123279" cy="1561639"/>
      </dsp:txXfrm>
    </dsp:sp>
    <dsp:sp modelId="{108D449B-C93E-144F-9F88-6EE16577C562}">
      <dsp:nvSpPr>
        <dsp:cNvPr id="0" name=""/>
        <dsp:cNvSpPr/>
      </dsp:nvSpPr>
      <dsp:spPr>
        <a:xfrm>
          <a:off x="3786655" y="6838228"/>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Current Smoker</a:t>
          </a:r>
        </a:p>
      </dsp:txBody>
      <dsp:txXfrm>
        <a:off x="3786655" y="6838228"/>
        <a:ext cx="3123279" cy="1561639"/>
      </dsp:txXfrm>
    </dsp:sp>
    <dsp:sp modelId="{972CD5C2-A6DD-174E-9347-7A01CF3370EB}">
      <dsp:nvSpPr>
        <dsp:cNvPr id="0" name=""/>
        <dsp:cNvSpPr/>
      </dsp:nvSpPr>
      <dsp:spPr>
        <a:xfrm>
          <a:off x="7565823" y="6838228"/>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Past Smoker</a:t>
          </a:r>
        </a:p>
      </dsp:txBody>
      <dsp:txXfrm>
        <a:off x="7565823" y="6838228"/>
        <a:ext cx="3123279" cy="1561639"/>
      </dsp:txXfrm>
    </dsp:sp>
    <dsp:sp modelId="{98AD5573-9A87-3C41-9D4A-FC9B072ADD4E}">
      <dsp:nvSpPr>
        <dsp:cNvPr id="0" name=""/>
        <dsp:cNvSpPr/>
      </dsp:nvSpPr>
      <dsp:spPr>
        <a:xfrm>
          <a:off x="11344990" y="4620700"/>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Non-Smoker</a:t>
          </a:r>
        </a:p>
      </dsp:txBody>
      <dsp:txXfrm>
        <a:off x="11344990" y="4620700"/>
        <a:ext cx="3123279" cy="1561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0D2C-CBE1-5C42-ABDE-55576E75E10A}">
      <dsp:nvSpPr>
        <dsp:cNvPr id="0" name=""/>
        <dsp:cNvSpPr/>
      </dsp:nvSpPr>
      <dsp:spPr>
        <a:xfrm>
          <a:off x="11017046" y="3964812"/>
          <a:ext cx="327944" cy="1436708"/>
        </a:xfrm>
        <a:custGeom>
          <a:avLst/>
          <a:gdLst/>
          <a:ahLst/>
          <a:cxnLst/>
          <a:rect l="0" t="0" r="0" b="0"/>
          <a:pathLst>
            <a:path>
              <a:moveTo>
                <a:pt x="0" y="0"/>
              </a:moveTo>
              <a:lnTo>
                <a:pt x="0" y="1436708"/>
              </a:lnTo>
              <a:lnTo>
                <a:pt x="327944"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A155F-FDBA-4E4A-95C3-CA8FACEBD967}">
      <dsp:nvSpPr>
        <dsp:cNvPr id="0" name=""/>
        <dsp:cNvSpPr/>
      </dsp:nvSpPr>
      <dsp:spPr>
        <a:xfrm>
          <a:off x="7237878" y="6182340"/>
          <a:ext cx="327944" cy="1436708"/>
        </a:xfrm>
        <a:custGeom>
          <a:avLst/>
          <a:gdLst/>
          <a:ahLst/>
          <a:cxnLst/>
          <a:rect l="0" t="0" r="0" b="0"/>
          <a:pathLst>
            <a:path>
              <a:moveTo>
                <a:pt x="0" y="0"/>
              </a:moveTo>
              <a:lnTo>
                <a:pt x="0" y="1436708"/>
              </a:lnTo>
              <a:lnTo>
                <a:pt x="327944"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032A90-B314-F341-8F43-C0901FF372AE}">
      <dsp:nvSpPr>
        <dsp:cNvPr id="0" name=""/>
        <dsp:cNvSpPr/>
      </dsp:nvSpPr>
      <dsp:spPr>
        <a:xfrm>
          <a:off x="6909934" y="6182340"/>
          <a:ext cx="327944" cy="1436708"/>
        </a:xfrm>
        <a:custGeom>
          <a:avLst/>
          <a:gdLst/>
          <a:ahLst/>
          <a:cxnLst/>
          <a:rect l="0" t="0" r="0" b="0"/>
          <a:pathLst>
            <a:path>
              <a:moveTo>
                <a:pt x="327944" y="0"/>
              </a:moveTo>
              <a:lnTo>
                <a:pt x="327944" y="1436708"/>
              </a:lnTo>
              <a:lnTo>
                <a:pt x="0"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414FCB-EF4C-7046-8BF9-C98B772D38E0}">
      <dsp:nvSpPr>
        <dsp:cNvPr id="0" name=""/>
        <dsp:cNvSpPr/>
      </dsp:nvSpPr>
      <dsp:spPr>
        <a:xfrm>
          <a:off x="8799518" y="3964812"/>
          <a:ext cx="2217528" cy="1436708"/>
        </a:xfrm>
        <a:custGeom>
          <a:avLst/>
          <a:gdLst/>
          <a:ahLst/>
          <a:cxnLst/>
          <a:rect l="0" t="0" r="0" b="0"/>
          <a:pathLst>
            <a:path>
              <a:moveTo>
                <a:pt x="2217528" y="0"/>
              </a:moveTo>
              <a:lnTo>
                <a:pt x="2217528" y="1436708"/>
              </a:lnTo>
              <a:lnTo>
                <a:pt x="0" y="1436708"/>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094B7F7-CD43-544B-AFDA-0FECAB4FA345}">
      <dsp:nvSpPr>
        <dsp:cNvPr id="0" name=""/>
        <dsp:cNvSpPr/>
      </dsp:nvSpPr>
      <dsp:spPr>
        <a:xfrm>
          <a:off x="3458711" y="1747284"/>
          <a:ext cx="5996695" cy="1436708"/>
        </a:xfrm>
        <a:custGeom>
          <a:avLst/>
          <a:gdLst/>
          <a:ahLst/>
          <a:cxnLst/>
          <a:rect l="0" t="0" r="0" b="0"/>
          <a:pathLst>
            <a:path>
              <a:moveTo>
                <a:pt x="0" y="0"/>
              </a:moveTo>
              <a:lnTo>
                <a:pt x="0" y="1436708"/>
              </a:lnTo>
              <a:lnTo>
                <a:pt x="5996695" y="14367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C149BD-13A3-0A42-AB3F-BC4790C343B8}">
      <dsp:nvSpPr>
        <dsp:cNvPr id="0" name=""/>
        <dsp:cNvSpPr/>
      </dsp:nvSpPr>
      <dsp:spPr>
        <a:xfrm>
          <a:off x="3130767" y="1747284"/>
          <a:ext cx="327944" cy="1436708"/>
        </a:xfrm>
        <a:custGeom>
          <a:avLst/>
          <a:gdLst/>
          <a:ahLst/>
          <a:cxnLst/>
          <a:rect l="0" t="0" r="0" b="0"/>
          <a:pathLst>
            <a:path>
              <a:moveTo>
                <a:pt x="327944" y="0"/>
              </a:moveTo>
              <a:lnTo>
                <a:pt x="327944" y="1436708"/>
              </a:lnTo>
              <a:lnTo>
                <a:pt x="0" y="14367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BC6CD0-3684-1D46-83C0-5EB07E5D8E68}">
      <dsp:nvSpPr>
        <dsp:cNvPr id="0" name=""/>
        <dsp:cNvSpPr/>
      </dsp:nvSpPr>
      <dsp:spPr>
        <a:xfrm>
          <a:off x="1897071" y="185644"/>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Unstructured Data</a:t>
          </a:r>
        </a:p>
      </dsp:txBody>
      <dsp:txXfrm>
        <a:off x="1897071" y="185644"/>
        <a:ext cx="3123279" cy="1561639"/>
      </dsp:txXfrm>
    </dsp:sp>
    <dsp:sp modelId="{3FCD3EB6-9CDD-CF45-8592-623EC68A301B}">
      <dsp:nvSpPr>
        <dsp:cNvPr id="0" name=""/>
        <dsp:cNvSpPr/>
      </dsp:nvSpPr>
      <dsp:spPr>
        <a:xfrm>
          <a:off x="7487" y="2403172"/>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Unknown</a:t>
          </a:r>
        </a:p>
      </dsp:txBody>
      <dsp:txXfrm>
        <a:off x="7487" y="2403172"/>
        <a:ext cx="3123279" cy="1561639"/>
      </dsp:txXfrm>
    </dsp:sp>
    <dsp:sp modelId="{3B17744E-0F86-3041-B177-7D95B8E947C5}">
      <dsp:nvSpPr>
        <dsp:cNvPr id="0" name=""/>
        <dsp:cNvSpPr/>
      </dsp:nvSpPr>
      <dsp:spPr>
        <a:xfrm>
          <a:off x="9455407" y="2403172"/>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Known</a:t>
          </a:r>
        </a:p>
      </dsp:txBody>
      <dsp:txXfrm>
        <a:off x="9455407" y="2403172"/>
        <a:ext cx="3123279" cy="1561639"/>
      </dsp:txXfrm>
    </dsp:sp>
    <dsp:sp modelId="{C1A644FB-5729-4445-8D13-7E60B911B73F}">
      <dsp:nvSpPr>
        <dsp:cNvPr id="0" name=""/>
        <dsp:cNvSpPr/>
      </dsp:nvSpPr>
      <dsp:spPr>
        <a:xfrm>
          <a:off x="5676239" y="4620700"/>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Smoker</a:t>
          </a:r>
        </a:p>
      </dsp:txBody>
      <dsp:txXfrm>
        <a:off x="5676239" y="4620700"/>
        <a:ext cx="3123279" cy="1561639"/>
      </dsp:txXfrm>
    </dsp:sp>
    <dsp:sp modelId="{108D449B-C93E-144F-9F88-6EE16577C562}">
      <dsp:nvSpPr>
        <dsp:cNvPr id="0" name=""/>
        <dsp:cNvSpPr/>
      </dsp:nvSpPr>
      <dsp:spPr>
        <a:xfrm>
          <a:off x="3786655" y="6838228"/>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Current Smoker</a:t>
          </a:r>
        </a:p>
      </dsp:txBody>
      <dsp:txXfrm>
        <a:off x="3786655" y="6838228"/>
        <a:ext cx="3123279" cy="1561639"/>
      </dsp:txXfrm>
    </dsp:sp>
    <dsp:sp modelId="{972CD5C2-A6DD-174E-9347-7A01CF3370EB}">
      <dsp:nvSpPr>
        <dsp:cNvPr id="0" name=""/>
        <dsp:cNvSpPr/>
      </dsp:nvSpPr>
      <dsp:spPr>
        <a:xfrm>
          <a:off x="7565823" y="6838228"/>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Past Smoker</a:t>
          </a:r>
        </a:p>
      </dsp:txBody>
      <dsp:txXfrm>
        <a:off x="7565823" y="6838228"/>
        <a:ext cx="3123279" cy="1561639"/>
      </dsp:txXfrm>
    </dsp:sp>
    <dsp:sp modelId="{98AD5573-9A87-3C41-9D4A-FC9B072ADD4E}">
      <dsp:nvSpPr>
        <dsp:cNvPr id="0" name=""/>
        <dsp:cNvSpPr/>
      </dsp:nvSpPr>
      <dsp:spPr>
        <a:xfrm>
          <a:off x="11344990" y="4620700"/>
          <a:ext cx="3123279" cy="156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Non-Smoker</a:t>
          </a:r>
        </a:p>
      </dsp:txBody>
      <dsp:txXfrm>
        <a:off x="11344990" y="4620700"/>
        <a:ext cx="3123279" cy="1561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0D2C-CBE1-5C42-ABDE-55576E75E10A}">
      <dsp:nvSpPr>
        <dsp:cNvPr id="0" name=""/>
        <dsp:cNvSpPr/>
      </dsp:nvSpPr>
      <dsp:spPr>
        <a:xfrm>
          <a:off x="6961995" y="2214316"/>
          <a:ext cx="713677" cy="816683"/>
        </a:xfrm>
        <a:custGeom>
          <a:avLst/>
          <a:gdLst/>
          <a:ahLst/>
          <a:cxnLst/>
          <a:rect l="0" t="0" r="0" b="0"/>
          <a:pathLst>
            <a:path>
              <a:moveTo>
                <a:pt x="0" y="0"/>
              </a:moveTo>
              <a:lnTo>
                <a:pt x="0" y="816683"/>
              </a:lnTo>
              <a:lnTo>
                <a:pt x="713677" y="816683"/>
              </a:lnTo>
            </a:path>
          </a:pathLst>
        </a:custGeom>
        <a:noFill/>
        <a:ln w="12700" cap="flat" cmpd="sng" algn="ctr">
          <a:solidFill>
            <a:schemeClr val="accent4">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5CA155F-FDBA-4E4A-95C3-CA8FACEBD967}">
      <dsp:nvSpPr>
        <dsp:cNvPr id="0" name=""/>
        <dsp:cNvSpPr/>
      </dsp:nvSpPr>
      <dsp:spPr>
        <a:xfrm>
          <a:off x="4751336" y="3511480"/>
          <a:ext cx="191834" cy="840415"/>
        </a:xfrm>
        <a:custGeom>
          <a:avLst/>
          <a:gdLst/>
          <a:ahLst/>
          <a:cxnLst/>
          <a:rect l="0" t="0" r="0" b="0"/>
          <a:pathLst>
            <a:path>
              <a:moveTo>
                <a:pt x="0" y="0"/>
              </a:moveTo>
              <a:lnTo>
                <a:pt x="0" y="840415"/>
              </a:lnTo>
              <a:lnTo>
                <a:pt x="191834" y="840415"/>
              </a:lnTo>
            </a:path>
          </a:pathLst>
        </a:custGeom>
        <a:noFill/>
        <a:ln w="12700" cap="flat" cmpd="sng" algn="ctr">
          <a:solidFill>
            <a:schemeClr val="accent4">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5032A90-B314-F341-8F43-C0901FF372AE}">
      <dsp:nvSpPr>
        <dsp:cNvPr id="0" name=""/>
        <dsp:cNvSpPr/>
      </dsp:nvSpPr>
      <dsp:spPr>
        <a:xfrm>
          <a:off x="4559502" y="3511480"/>
          <a:ext cx="191834" cy="840415"/>
        </a:xfrm>
        <a:custGeom>
          <a:avLst/>
          <a:gdLst/>
          <a:ahLst/>
          <a:cxnLst/>
          <a:rect l="0" t="0" r="0" b="0"/>
          <a:pathLst>
            <a:path>
              <a:moveTo>
                <a:pt x="191834" y="0"/>
              </a:moveTo>
              <a:lnTo>
                <a:pt x="191834" y="840415"/>
              </a:lnTo>
              <a:lnTo>
                <a:pt x="0" y="840415"/>
              </a:lnTo>
            </a:path>
          </a:pathLst>
        </a:custGeom>
        <a:noFill/>
        <a:ln w="12700" cap="flat" cmpd="sng" algn="ctr">
          <a:solidFill>
            <a:schemeClr val="accent4">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6414FCB-EF4C-7046-8BF9-C98B772D38E0}">
      <dsp:nvSpPr>
        <dsp:cNvPr id="0" name=""/>
        <dsp:cNvSpPr/>
      </dsp:nvSpPr>
      <dsp:spPr>
        <a:xfrm>
          <a:off x="5664831" y="2214316"/>
          <a:ext cx="1297163" cy="840415"/>
        </a:xfrm>
        <a:custGeom>
          <a:avLst/>
          <a:gdLst/>
          <a:ahLst/>
          <a:cxnLst/>
          <a:rect l="0" t="0" r="0" b="0"/>
          <a:pathLst>
            <a:path>
              <a:moveTo>
                <a:pt x="1297163" y="0"/>
              </a:moveTo>
              <a:lnTo>
                <a:pt x="1297163" y="840415"/>
              </a:lnTo>
              <a:lnTo>
                <a:pt x="0" y="840415"/>
              </a:lnTo>
            </a:path>
          </a:pathLst>
        </a:custGeom>
        <a:noFill/>
        <a:ln w="12700" cap="flat" cmpd="sng" algn="ctr">
          <a:solidFill>
            <a:schemeClr val="accent4">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094B7F7-CD43-544B-AFDA-0FECAB4FA345}">
      <dsp:nvSpPr>
        <dsp:cNvPr id="0" name=""/>
        <dsp:cNvSpPr/>
      </dsp:nvSpPr>
      <dsp:spPr>
        <a:xfrm>
          <a:off x="4272482" y="929019"/>
          <a:ext cx="1776017" cy="828549"/>
        </a:xfrm>
        <a:custGeom>
          <a:avLst/>
          <a:gdLst/>
          <a:ahLst/>
          <a:cxnLst/>
          <a:rect l="0" t="0" r="0" b="0"/>
          <a:pathLst>
            <a:path>
              <a:moveTo>
                <a:pt x="0" y="0"/>
              </a:moveTo>
              <a:lnTo>
                <a:pt x="0" y="828549"/>
              </a:lnTo>
              <a:lnTo>
                <a:pt x="1776017" y="828549"/>
              </a:lnTo>
            </a:path>
          </a:pathLst>
        </a:custGeom>
        <a:noFill/>
        <a:ln w="12700" cap="flat" cmpd="sng" algn="ctr">
          <a:solidFill>
            <a:schemeClr val="accent4">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8C149BD-13A3-0A42-AB3F-BC4790C343B8}">
      <dsp:nvSpPr>
        <dsp:cNvPr id="0" name=""/>
        <dsp:cNvSpPr/>
      </dsp:nvSpPr>
      <dsp:spPr>
        <a:xfrm>
          <a:off x="2348843" y="929019"/>
          <a:ext cx="1923638" cy="828549"/>
        </a:xfrm>
        <a:custGeom>
          <a:avLst/>
          <a:gdLst/>
          <a:ahLst/>
          <a:cxnLst/>
          <a:rect l="0" t="0" r="0" b="0"/>
          <a:pathLst>
            <a:path>
              <a:moveTo>
                <a:pt x="1923638" y="0"/>
              </a:moveTo>
              <a:lnTo>
                <a:pt x="1923638" y="828549"/>
              </a:lnTo>
              <a:lnTo>
                <a:pt x="0" y="828549"/>
              </a:lnTo>
            </a:path>
          </a:pathLst>
        </a:custGeom>
        <a:noFill/>
        <a:ln w="12700" cap="flat" cmpd="sng" algn="ctr">
          <a:solidFill>
            <a:schemeClr val="accent4">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BC6CD0-3684-1D46-83C0-5EB07E5D8E68}">
      <dsp:nvSpPr>
        <dsp:cNvPr id="0" name=""/>
        <dsp:cNvSpPr/>
      </dsp:nvSpPr>
      <dsp:spPr>
        <a:xfrm>
          <a:off x="3358986" y="15524"/>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Unstructured Data</a:t>
          </a:r>
        </a:p>
      </dsp:txBody>
      <dsp:txXfrm>
        <a:off x="3358986" y="15524"/>
        <a:ext cx="1826990" cy="913495"/>
      </dsp:txXfrm>
    </dsp:sp>
    <dsp:sp modelId="{3FCD3EB6-9CDD-CF45-8592-623EC68A301B}">
      <dsp:nvSpPr>
        <dsp:cNvPr id="0" name=""/>
        <dsp:cNvSpPr/>
      </dsp:nvSpPr>
      <dsp:spPr>
        <a:xfrm>
          <a:off x="521852" y="1300821"/>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Unknown</a:t>
          </a:r>
        </a:p>
      </dsp:txBody>
      <dsp:txXfrm>
        <a:off x="521852" y="1300821"/>
        <a:ext cx="1826990" cy="913495"/>
      </dsp:txXfrm>
    </dsp:sp>
    <dsp:sp modelId="{3B17744E-0F86-3041-B177-7D95B8E947C5}">
      <dsp:nvSpPr>
        <dsp:cNvPr id="0" name=""/>
        <dsp:cNvSpPr/>
      </dsp:nvSpPr>
      <dsp:spPr>
        <a:xfrm>
          <a:off x="6048500" y="1300821"/>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Known</a:t>
          </a:r>
        </a:p>
      </dsp:txBody>
      <dsp:txXfrm>
        <a:off x="6048500" y="1300821"/>
        <a:ext cx="1826990" cy="913495"/>
      </dsp:txXfrm>
    </dsp:sp>
    <dsp:sp modelId="{C1A644FB-5729-4445-8D13-7E60B911B73F}">
      <dsp:nvSpPr>
        <dsp:cNvPr id="0" name=""/>
        <dsp:cNvSpPr/>
      </dsp:nvSpPr>
      <dsp:spPr>
        <a:xfrm>
          <a:off x="3837841" y="2597985"/>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Smoker</a:t>
          </a:r>
        </a:p>
      </dsp:txBody>
      <dsp:txXfrm>
        <a:off x="3837841" y="2597985"/>
        <a:ext cx="1826990" cy="913495"/>
      </dsp:txXfrm>
    </dsp:sp>
    <dsp:sp modelId="{108D449B-C93E-144F-9F88-6EE16577C562}">
      <dsp:nvSpPr>
        <dsp:cNvPr id="0" name=""/>
        <dsp:cNvSpPr/>
      </dsp:nvSpPr>
      <dsp:spPr>
        <a:xfrm>
          <a:off x="2732511" y="3895148"/>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Current Smoker</a:t>
          </a:r>
        </a:p>
      </dsp:txBody>
      <dsp:txXfrm>
        <a:off x="2732511" y="3895148"/>
        <a:ext cx="1826990" cy="913495"/>
      </dsp:txXfrm>
    </dsp:sp>
    <dsp:sp modelId="{972CD5C2-A6DD-174E-9347-7A01CF3370EB}">
      <dsp:nvSpPr>
        <dsp:cNvPr id="0" name=""/>
        <dsp:cNvSpPr/>
      </dsp:nvSpPr>
      <dsp:spPr>
        <a:xfrm>
          <a:off x="4943170" y="3895148"/>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Past Smoker</a:t>
          </a:r>
        </a:p>
      </dsp:txBody>
      <dsp:txXfrm>
        <a:off x="4943170" y="3895148"/>
        <a:ext cx="1826990" cy="913495"/>
      </dsp:txXfrm>
    </dsp:sp>
    <dsp:sp modelId="{98AD5573-9A87-3C41-9D4A-FC9B072ADD4E}">
      <dsp:nvSpPr>
        <dsp:cNvPr id="0" name=""/>
        <dsp:cNvSpPr/>
      </dsp:nvSpPr>
      <dsp:spPr>
        <a:xfrm>
          <a:off x="7675673" y="2574252"/>
          <a:ext cx="1826990" cy="91349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Non-Smoker</a:t>
          </a:r>
        </a:p>
      </dsp:txBody>
      <dsp:txXfrm>
        <a:off x="7675673" y="2574252"/>
        <a:ext cx="1826990" cy="9134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8/7/19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about me</a:t>
            </a:r>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going over the following things in my presentation today : </a:t>
            </a:r>
          </a:p>
          <a:p>
            <a:r>
              <a:rPr lang="en-US" b="1" i="1" dirty="0"/>
              <a:t>Introduction :</a:t>
            </a:r>
          </a:p>
          <a:p>
            <a:pPr marL="171450" indent="-171450">
              <a:buFontTx/>
              <a:buChar char="-"/>
            </a:pPr>
            <a:r>
              <a:rPr lang="en-US" b="0" i="1" dirty="0"/>
              <a:t>Why discharge summaries?</a:t>
            </a:r>
          </a:p>
          <a:p>
            <a:pPr marL="171450" indent="-171450">
              <a:buFontTx/>
              <a:buChar char="-"/>
            </a:pPr>
            <a:r>
              <a:rPr lang="en-US" b="0" i="1" dirty="0"/>
              <a:t>Why Data Science?</a:t>
            </a:r>
          </a:p>
          <a:p>
            <a:r>
              <a:rPr lang="en-US" b="1" i="1" dirty="0"/>
              <a:t>Dataset and Design :</a:t>
            </a:r>
          </a:p>
          <a:p>
            <a:pPr marL="171450" indent="-171450">
              <a:buFontTx/>
              <a:buChar char="-"/>
            </a:pPr>
            <a:r>
              <a:rPr lang="en-US" b="0" i="1" dirty="0"/>
              <a:t>What dataset?</a:t>
            </a:r>
          </a:p>
          <a:p>
            <a:r>
              <a:rPr lang="en-US" b="1" i="1" dirty="0"/>
              <a:t>Develop :</a:t>
            </a:r>
          </a:p>
          <a:p>
            <a:pPr marL="171450" indent="-171450">
              <a:buFontTx/>
              <a:buChar char="-"/>
            </a:pPr>
            <a:r>
              <a:rPr lang="en-US" b="0" i="1" dirty="0"/>
              <a:t>Initial cleaning and conversion of files</a:t>
            </a:r>
          </a:p>
          <a:p>
            <a:pPr marL="171450" indent="-171450">
              <a:buFontTx/>
              <a:buChar char="-"/>
            </a:pPr>
            <a:r>
              <a:rPr lang="en-US" b="0" i="1" dirty="0"/>
              <a:t>How is it an NLP problem</a:t>
            </a:r>
          </a:p>
          <a:p>
            <a:pPr marL="171450" indent="-171450">
              <a:buFontTx/>
              <a:buChar char="-"/>
            </a:pPr>
            <a:r>
              <a:rPr lang="en-US" b="0" i="1" dirty="0"/>
              <a:t>What models did I train?</a:t>
            </a:r>
          </a:p>
          <a:p>
            <a:r>
              <a:rPr lang="en-US" b="1" i="1" dirty="0"/>
              <a:t>Testing :</a:t>
            </a:r>
          </a:p>
          <a:p>
            <a:r>
              <a:rPr lang="en-US" b="0" i="1" dirty="0"/>
              <a:t>- How did my models perform?</a:t>
            </a:r>
          </a:p>
          <a:p>
            <a:r>
              <a:rPr lang="en-US" b="1" i="1" dirty="0"/>
              <a:t>Implementation :</a:t>
            </a:r>
          </a:p>
          <a:p>
            <a:pPr marL="171450" indent="-171450">
              <a:buFontTx/>
              <a:buChar char="-"/>
            </a:pPr>
            <a:r>
              <a:rPr lang="en-US" b="0" i="1" dirty="0"/>
              <a:t>How did I design my service?</a:t>
            </a:r>
          </a:p>
          <a:p>
            <a:pPr marL="171450" indent="-171450">
              <a:buFontTx/>
              <a:buChar char="-"/>
            </a:pPr>
            <a:r>
              <a:rPr lang="en-US" b="0" i="1" dirty="0"/>
              <a:t>How will a user interact with it?</a:t>
            </a:r>
          </a:p>
          <a:p>
            <a:pPr marL="171450" indent="-171450">
              <a:buFontTx/>
              <a:buChar char="-"/>
            </a:pPr>
            <a:r>
              <a:rPr lang="en-US" b="0" i="1" dirty="0"/>
              <a:t>Possible demo</a:t>
            </a:r>
          </a:p>
          <a:p>
            <a:r>
              <a:rPr lang="en-US" b="1" i="1" dirty="0"/>
              <a:t>Final thoughts:</a:t>
            </a:r>
          </a:p>
          <a:p>
            <a:pPr marL="171450" indent="-171450">
              <a:buFontTx/>
              <a:buChar char="-"/>
            </a:pPr>
            <a:r>
              <a:rPr lang="en-US" b="0" i="1" dirty="0"/>
              <a:t>Benefit of my service</a:t>
            </a:r>
          </a:p>
          <a:p>
            <a:pPr marL="171450" indent="-171450">
              <a:buFontTx/>
              <a:buChar char="-"/>
            </a:pPr>
            <a:r>
              <a:rPr lang="en-US" b="0" i="1" dirty="0"/>
              <a:t>Work left to be done</a:t>
            </a:r>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try to ‘show’ you my motivation for this project using a sample from the dataset I used.</a:t>
            </a:r>
          </a:p>
          <a:p>
            <a:r>
              <a:rPr lang="en-US" dirty="0"/>
              <a:t>This is a sample medical discharge summary.</a:t>
            </a:r>
          </a:p>
          <a:p>
            <a:r>
              <a:rPr lang="en-US" dirty="0"/>
              <a:t>Imagine having to go through this summary to find out whether or not the patient was a smoker. </a:t>
            </a:r>
          </a:p>
          <a:p>
            <a:r>
              <a:rPr lang="en-US" dirty="0"/>
              <a:t>Not only will you have to go through a lot of redundant data, but imagine having to go through such records for hundreds of patients. </a:t>
            </a:r>
          </a:p>
          <a:p>
            <a:r>
              <a:rPr lang="en-US" dirty="0"/>
              <a:t>Why specifically tobacco use?</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4977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things make it an easy candidate to solve with the help of data science.</a:t>
            </a:r>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38539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Imbalanced classes made me worry but then I generated the </a:t>
            </a:r>
            <a:r>
              <a:rPr lang="en-US" dirty="0" err="1"/>
              <a:t>uni</a:t>
            </a:r>
            <a:r>
              <a:rPr lang="en-US" dirty="0"/>
              <a:t> and bi grams.</a:t>
            </a:r>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37869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Instead of approaching this problem as a multiclass classification , I decided to approach it as a multilevel one. This solves the problem of imbalanced classes and gives me more control at each level of classification. </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17817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 score  = 2 * (Precision * recall) / (Precision + Recall)</a:t>
            </a:r>
          </a:p>
          <a:p>
            <a:r>
              <a:rPr lang="en-US" dirty="0"/>
              <a:t>Precision = True Positive / Total predicted Positive - when the cost of false positive is high. </a:t>
            </a:r>
            <a:r>
              <a:rPr lang="en-US" dirty="0" err="1"/>
              <a:t>Eg</a:t>
            </a:r>
            <a:r>
              <a:rPr lang="en-US" dirty="0"/>
              <a:t> spam detection. If a non-smoker is called smoker. </a:t>
            </a:r>
          </a:p>
          <a:p>
            <a:r>
              <a:rPr lang="en-US" dirty="0"/>
              <a:t>Recall = True positive / total actual positive – when the cost is associated with false neg </a:t>
            </a:r>
            <a:r>
              <a:rPr lang="en-US" dirty="0" err="1"/>
              <a:t>eg.</a:t>
            </a:r>
            <a:r>
              <a:rPr lang="en-US" dirty="0"/>
              <a:t> Sick patient </a:t>
            </a:r>
            <a:r>
              <a:rPr lang="en-US" dirty="0" err="1"/>
              <a:t>detetction</a:t>
            </a:r>
            <a:r>
              <a:rPr lang="en-US" dirty="0"/>
              <a:t>. If a smoker is called non-smoker. </a:t>
            </a:r>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4397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a difficult problem to solve with data-science?</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Seperate</a:t>
            </a:r>
            <a:r>
              <a:rPr lang="en-US" sz="1200" b="0" i="0" u="none" strike="noStrike" kern="1200" dirty="0">
                <a:solidFill>
                  <a:schemeClr val="tx1"/>
                </a:solidFill>
                <a:effectLst/>
                <a:latin typeface="+mn-lt"/>
                <a:ea typeface="+mn-ea"/>
                <a:cs typeface="+mn-cs"/>
              </a:rPr>
              <a:t> the different fields in the TEXT tag into Principal Diagnosis, Medication, History of present illness, Family history, Operations, Hospital Course, Discharge instructions and medication, Lab reports .</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06603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8/7/19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8/7/19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6.xml"/><Relationship Id="rId16" Type="http://schemas.openxmlformats.org/officeDocument/2006/relationships/diagramColors" Target="../diagrams/colors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830997"/>
          </a:xfrm>
        </p:spPr>
        <p:txBody>
          <a:bodyPr lIns="0" tIns="0" rIns="0" bIns="0" anchor="t">
            <a:spAutoFit/>
          </a:bodyPr>
          <a:lstStyle/>
          <a:p>
            <a:r>
              <a:rPr lang="en-US" b="1" dirty="0">
                <a:solidFill>
                  <a:schemeClr val="bg1"/>
                </a:solidFill>
              </a:rPr>
              <a:t>ARE YOU A SMOKER?</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B3B650B2-F26F-B141-AF0D-A65C97DAD6F6}"/>
              </a:ext>
            </a:extLst>
          </p:cNvPr>
          <p:cNvSpPr txBox="1">
            <a:spLocks/>
          </p:cNvSpPr>
          <p:nvPr/>
        </p:nvSpPr>
        <p:spPr>
          <a:xfrm>
            <a:off x="1499502" y="5199328"/>
            <a:ext cx="9144000" cy="1107996"/>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accent4"/>
                </a:solidFill>
              </a:rPr>
              <a:t>Identifying Patient Smoking Status from Medical Discharge Records</a:t>
            </a:r>
            <a:endParaRPr lang="en-US" dirty="0">
              <a:solidFill>
                <a:schemeClr val="accent4"/>
              </a:solidFill>
            </a:endParaRPr>
          </a:p>
        </p:txBody>
      </p:sp>
      <p:sp>
        <p:nvSpPr>
          <p:cNvPr id="13" name="Title 1">
            <a:extLst>
              <a:ext uri="{FF2B5EF4-FFF2-40B4-BE49-F238E27FC236}">
                <a16:creationId xmlns:a16="http://schemas.microsoft.com/office/drawing/2014/main" id="{F99E9F90-0DFB-B44C-AE64-32840AE6424E}"/>
              </a:ext>
            </a:extLst>
          </p:cNvPr>
          <p:cNvSpPr txBox="1">
            <a:spLocks/>
          </p:cNvSpPr>
          <p:nvPr/>
        </p:nvSpPr>
        <p:spPr>
          <a:xfrm>
            <a:off x="9477160" y="106770"/>
            <a:ext cx="2714840" cy="914096"/>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chemeClr val="accent4"/>
                </a:solidFill>
              </a:rPr>
              <a:t>AKRITI CHADDA</a:t>
            </a:r>
          </a:p>
          <a:p>
            <a:r>
              <a:rPr lang="en-US" sz="1600" dirty="0">
                <a:solidFill>
                  <a:schemeClr val="accent4"/>
                </a:solidFill>
              </a:rPr>
              <a:t>CS 7180 – SPECIAL TOPICS IN ARTIFICIAL INTELLIGENCE</a:t>
            </a:r>
          </a:p>
          <a:p>
            <a:r>
              <a:rPr lang="en-US" sz="1400" dirty="0">
                <a:solidFill>
                  <a:schemeClr val="accent4"/>
                </a:solidFill>
              </a:rPr>
              <a:t>SUMMER 2019</a:t>
            </a:r>
            <a:endParaRPr lang="en-US" sz="2800" dirty="0">
              <a:solidFill>
                <a:schemeClr val="accent4"/>
              </a:solidFill>
            </a:endParaRP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B336FCB-BF5E-4F4A-A512-DF741157D657}"/>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676139-C720-EE4D-B492-050A39D92FB1}"/>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D1B603B-DFB2-404B-A36F-5FE673E1700B}"/>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Layer 2</a:t>
            </a:r>
            <a:endParaRPr lang="en-US" sz="2800" dirty="0">
              <a:solidFill>
                <a:schemeClr val="tx1">
                  <a:lumMod val="75000"/>
                  <a:lumOff val="25000"/>
                </a:schemeClr>
              </a:solidFill>
            </a:endParaRPr>
          </a:p>
        </p:txBody>
      </p:sp>
      <p:pic>
        <p:nvPicPr>
          <p:cNvPr id="5" name="Picture 4">
            <a:extLst>
              <a:ext uri="{FF2B5EF4-FFF2-40B4-BE49-F238E27FC236}">
                <a16:creationId xmlns:a16="http://schemas.microsoft.com/office/drawing/2014/main" id="{6CC7E6DC-13A8-C645-8AE0-A11E54041E16}"/>
              </a:ext>
            </a:extLst>
          </p:cNvPr>
          <p:cNvPicPr>
            <a:picLocks noChangeAspect="1"/>
          </p:cNvPicPr>
          <p:nvPr/>
        </p:nvPicPr>
        <p:blipFill>
          <a:blip r:embed="rId2"/>
          <a:stretch>
            <a:fillRect/>
          </a:stretch>
        </p:blipFill>
        <p:spPr>
          <a:xfrm>
            <a:off x="-8444" y="401650"/>
            <a:ext cx="3429000" cy="3543300"/>
          </a:xfrm>
          <a:prstGeom prst="rect">
            <a:avLst/>
          </a:prstGeom>
        </p:spPr>
      </p:pic>
      <p:sp>
        <p:nvSpPr>
          <p:cNvPr id="6" name="TextBox 5">
            <a:extLst>
              <a:ext uri="{FF2B5EF4-FFF2-40B4-BE49-F238E27FC236}">
                <a16:creationId xmlns:a16="http://schemas.microsoft.com/office/drawing/2014/main" id="{738E598C-5F26-0E4A-B164-574D63029D8A}"/>
              </a:ext>
            </a:extLst>
          </p:cNvPr>
          <p:cNvSpPr txBox="1"/>
          <p:nvPr/>
        </p:nvSpPr>
        <p:spPr>
          <a:xfrm>
            <a:off x="856733" y="4035414"/>
            <a:ext cx="1715534" cy="1600438"/>
          </a:xfrm>
          <a:prstGeom prst="rect">
            <a:avLst/>
          </a:prstGeom>
          <a:noFill/>
        </p:spPr>
        <p:txBody>
          <a:bodyPr wrap="none" rtlCol="0">
            <a:spAutoFit/>
          </a:bodyPr>
          <a:lstStyle/>
          <a:p>
            <a:pPr algn="ctr"/>
            <a:r>
              <a:rPr lang="en-US" b="1" dirty="0"/>
              <a:t>Random Forest</a:t>
            </a:r>
          </a:p>
          <a:p>
            <a:pPr algn="just"/>
            <a:r>
              <a:rPr lang="en-US" sz="1600" dirty="0"/>
              <a:t>Accuracy: 0.595</a:t>
            </a:r>
          </a:p>
          <a:p>
            <a:pPr algn="just"/>
            <a:r>
              <a:rPr lang="en-US" sz="1600" dirty="0"/>
              <a:t>Recall: 0.5769</a:t>
            </a:r>
          </a:p>
          <a:p>
            <a:pPr algn="just"/>
            <a:r>
              <a:rPr lang="en-US" sz="1600" dirty="0"/>
              <a:t>Precision: 0.652</a:t>
            </a:r>
          </a:p>
          <a:p>
            <a:pPr algn="just"/>
            <a:r>
              <a:rPr lang="en-US" sz="1600" dirty="0"/>
              <a:t>F1: 0.6122</a:t>
            </a:r>
          </a:p>
          <a:p>
            <a:pPr algn="just"/>
            <a:r>
              <a:rPr lang="en-US" sz="1600" dirty="0"/>
              <a:t>ROC: 0.6702</a:t>
            </a:r>
          </a:p>
        </p:txBody>
      </p:sp>
      <p:pic>
        <p:nvPicPr>
          <p:cNvPr id="7" name="Picture 6">
            <a:extLst>
              <a:ext uri="{FF2B5EF4-FFF2-40B4-BE49-F238E27FC236}">
                <a16:creationId xmlns:a16="http://schemas.microsoft.com/office/drawing/2014/main" id="{A3132519-DBEF-8845-AB23-B89205CD6991}"/>
              </a:ext>
            </a:extLst>
          </p:cNvPr>
          <p:cNvPicPr>
            <a:picLocks noChangeAspect="1"/>
          </p:cNvPicPr>
          <p:nvPr/>
        </p:nvPicPr>
        <p:blipFill>
          <a:blip r:embed="rId3"/>
          <a:stretch>
            <a:fillRect/>
          </a:stretch>
        </p:blipFill>
        <p:spPr>
          <a:xfrm>
            <a:off x="3087089" y="3337007"/>
            <a:ext cx="3429000" cy="3543300"/>
          </a:xfrm>
          <a:prstGeom prst="rect">
            <a:avLst/>
          </a:prstGeom>
        </p:spPr>
      </p:pic>
      <p:sp>
        <p:nvSpPr>
          <p:cNvPr id="10" name="TextBox 9">
            <a:extLst>
              <a:ext uri="{FF2B5EF4-FFF2-40B4-BE49-F238E27FC236}">
                <a16:creationId xmlns:a16="http://schemas.microsoft.com/office/drawing/2014/main" id="{A743DF92-8805-A046-A476-55B17B567C47}"/>
              </a:ext>
            </a:extLst>
          </p:cNvPr>
          <p:cNvSpPr txBox="1"/>
          <p:nvPr/>
        </p:nvSpPr>
        <p:spPr>
          <a:xfrm>
            <a:off x="3808913" y="1560374"/>
            <a:ext cx="1985352" cy="1600438"/>
          </a:xfrm>
          <a:prstGeom prst="rect">
            <a:avLst/>
          </a:prstGeom>
          <a:noFill/>
        </p:spPr>
        <p:txBody>
          <a:bodyPr wrap="none" rtlCol="0">
            <a:spAutoFit/>
          </a:bodyPr>
          <a:lstStyle/>
          <a:p>
            <a:pPr algn="ctr"/>
            <a:r>
              <a:rPr lang="en-US" b="1" dirty="0"/>
              <a:t>Logistic Regression</a:t>
            </a:r>
          </a:p>
          <a:p>
            <a:pPr algn="just"/>
            <a:r>
              <a:rPr lang="en-US" sz="1600" dirty="0"/>
              <a:t>Accuracy: 0.744</a:t>
            </a:r>
          </a:p>
          <a:p>
            <a:pPr algn="just"/>
            <a:r>
              <a:rPr lang="en-US" sz="1600" dirty="0"/>
              <a:t>Recall: 0.761</a:t>
            </a:r>
          </a:p>
          <a:p>
            <a:pPr algn="just"/>
            <a:r>
              <a:rPr lang="en-US" sz="1600" dirty="0"/>
              <a:t>Precision: 0.695</a:t>
            </a:r>
          </a:p>
          <a:p>
            <a:pPr algn="just"/>
            <a:r>
              <a:rPr lang="en-US" sz="1600" dirty="0"/>
              <a:t>F1: 0.727</a:t>
            </a:r>
          </a:p>
          <a:p>
            <a:pPr algn="just"/>
            <a:r>
              <a:rPr lang="en-US" sz="1600" dirty="0"/>
              <a:t>ROC: 0.831</a:t>
            </a:r>
            <a:endParaRPr lang="en-US" sz="1600" b="1" dirty="0"/>
          </a:p>
        </p:txBody>
      </p:sp>
      <p:pic>
        <p:nvPicPr>
          <p:cNvPr id="11" name="Picture 10">
            <a:extLst>
              <a:ext uri="{FF2B5EF4-FFF2-40B4-BE49-F238E27FC236}">
                <a16:creationId xmlns:a16="http://schemas.microsoft.com/office/drawing/2014/main" id="{6D59D598-6E1C-5841-B4EB-7C2F965AB693}"/>
              </a:ext>
            </a:extLst>
          </p:cNvPr>
          <p:cNvPicPr>
            <a:picLocks noChangeAspect="1"/>
          </p:cNvPicPr>
          <p:nvPr/>
        </p:nvPicPr>
        <p:blipFill>
          <a:blip r:embed="rId4"/>
          <a:stretch>
            <a:fillRect/>
          </a:stretch>
        </p:blipFill>
        <p:spPr>
          <a:xfrm>
            <a:off x="5975993" y="410312"/>
            <a:ext cx="3429000" cy="3543300"/>
          </a:xfrm>
          <a:prstGeom prst="rect">
            <a:avLst/>
          </a:prstGeom>
        </p:spPr>
      </p:pic>
      <p:sp>
        <p:nvSpPr>
          <p:cNvPr id="12" name="TextBox 11">
            <a:extLst>
              <a:ext uri="{FF2B5EF4-FFF2-40B4-BE49-F238E27FC236}">
                <a16:creationId xmlns:a16="http://schemas.microsoft.com/office/drawing/2014/main" id="{1180BD26-8EA8-724C-967A-10B5473F09D5}"/>
              </a:ext>
            </a:extLst>
          </p:cNvPr>
          <p:cNvSpPr txBox="1"/>
          <p:nvPr/>
        </p:nvSpPr>
        <p:spPr>
          <a:xfrm>
            <a:off x="6978361" y="4035414"/>
            <a:ext cx="1658339" cy="1600438"/>
          </a:xfrm>
          <a:prstGeom prst="rect">
            <a:avLst/>
          </a:prstGeom>
          <a:noFill/>
        </p:spPr>
        <p:txBody>
          <a:bodyPr wrap="none" rtlCol="0">
            <a:spAutoFit/>
          </a:bodyPr>
          <a:lstStyle/>
          <a:p>
            <a:pPr algn="ctr"/>
            <a:r>
              <a:rPr lang="en-US" b="1" dirty="0"/>
              <a:t>Naïve Bayes</a:t>
            </a:r>
          </a:p>
          <a:p>
            <a:pPr algn="just"/>
            <a:r>
              <a:rPr lang="en-US" sz="1600" dirty="0"/>
              <a:t>Accuracy: 0.7875 </a:t>
            </a:r>
          </a:p>
          <a:p>
            <a:pPr algn="just"/>
            <a:r>
              <a:rPr lang="en-US" sz="1600" dirty="0"/>
              <a:t>Recall: 0.76 </a:t>
            </a:r>
          </a:p>
          <a:p>
            <a:pPr algn="just"/>
            <a:r>
              <a:rPr lang="en-US" sz="1600" dirty="0"/>
              <a:t>Precision: 0.8261 </a:t>
            </a:r>
          </a:p>
          <a:p>
            <a:pPr algn="just"/>
            <a:r>
              <a:rPr lang="en-US" sz="1600" dirty="0"/>
              <a:t>F1: 0.79167 </a:t>
            </a:r>
          </a:p>
          <a:p>
            <a:pPr algn="just"/>
            <a:r>
              <a:rPr lang="en-US" sz="1600" dirty="0"/>
              <a:t>ROC: 0.8222</a:t>
            </a:r>
          </a:p>
        </p:txBody>
      </p:sp>
      <p:pic>
        <p:nvPicPr>
          <p:cNvPr id="13" name="Picture 12">
            <a:extLst>
              <a:ext uri="{FF2B5EF4-FFF2-40B4-BE49-F238E27FC236}">
                <a16:creationId xmlns:a16="http://schemas.microsoft.com/office/drawing/2014/main" id="{102ADC54-6E78-8441-87E8-FA0F7E917269}"/>
              </a:ext>
            </a:extLst>
          </p:cNvPr>
          <p:cNvPicPr>
            <a:picLocks noChangeAspect="1"/>
          </p:cNvPicPr>
          <p:nvPr/>
        </p:nvPicPr>
        <p:blipFill>
          <a:blip r:embed="rId5"/>
          <a:stretch>
            <a:fillRect/>
          </a:stretch>
        </p:blipFill>
        <p:spPr>
          <a:xfrm>
            <a:off x="8729514" y="3314700"/>
            <a:ext cx="3429000" cy="3543300"/>
          </a:xfrm>
          <a:prstGeom prst="rect">
            <a:avLst/>
          </a:prstGeom>
        </p:spPr>
      </p:pic>
      <p:sp>
        <p:nvSpPr>
          <p:cNvPr id="14" name="TextBox 13">
            <a:extLst>
              <a:ext uri="{FF2B5EF4-FFF2-40B4-BE49-F238E27FC236}">
                <a16:creationId xmlns:a16="http://schemas.microsoft.com/office/drawing/2014/main" id="{4AAADB34-EA7B-E24E-9DED-FC14BA22077B}"/>
              </a:ext>
            </a:extLst>
          </p:cNvPr>
          <p:cNvSpPr txBox="1"/>
          <p:nvPr/>
        </p:nvSpPr>
        <p:spPr>
          <a:xfrm>
            <a:off x="9673293" y="1576956"/>
            <a:ext cx="1776384" cy="1600438"/>
          </a:xfrm>
          <a:prstGeom prst="rect">
            <a:avLst/>
          </a:prstGeom>
          <a:noFill/>
        </p:spPr>
        <p:txBody>
          <a:bodyPr wrap="none" rtlCol="0">
            <a:spAutoFit/>
          </a:bodyPr>
          <a:lstStyle/>
          <a:p>
            <a:pPr algn="ctr"/>
            <a:r>
              <a:rPr lang="en-US" b="1" dirty="0"/>
              <a:t>Gradient Boost</a:t>
            </a:r>
          </a:p>
          <a:p>
            <a:pPr algn="just"/>
            <a:r>
              <a:rPr lang="en-US" sz="1600" dirty="0"/>
              <a:t>Accuracy: 0.829</a:t>
            </a:r>
          </a:p>
          <a:p>
            <a:pPr algn="just"/>
            <a:r>
              <a:rPr lang="en-US" sz="1600" dirty="0"/>
              <a:t>Recall: 0.8942 </a:t>
            </a:r>
          </a:p>
          <a:p>
            <a:pPr algn="just"/>
            <a:r>
              <a:rPr lang="en-US" sz="1600" dirty="0"/>
              <a:t>Precision: 0.7396 </a:t>
            </a:r>
          </a:p>
          <a:p>
            <a:pPr algn="just"/>
            <a:r>
              <a:rPr lang="en-US" sz="1600" dirty="0"/>
              <a:t>F1: 0.8095</a:t>
            </a:r>
          </a:p>
          <a:p>
            <a:pPr algn="just"/>
            <a:r>
              <a:rPr lang="en-US" sz="1600" dirty="0"/>
              <a:t>ROC: 0.9367</a:t>
            </a:r>
          </a:p>
        </p:txBody>
      </p:sp>
      <p:pic>
        <p:nvPicPr>
          <p:cNvPr id="15" name="Picture 14">
            <a:extLst>
              <a:ext uri="{FF2B5EF4-FFF2-40B4-BE49-F238E27FC236}">
                <a16:creationId xmlns:a16="http://schemas.microsoft.com/office/drawing/2014/main" id="{0E80E1B1-0C45-7D46-A850-3B7FF5BE13B7}"/>
              </a:ext>
            </a:extLst>
          </p:cNvPr>
          <p:cNvPicPr>
            <a:picLocks noChangeAspect="1"/>
          </p:cNvPicPr>
          <p:nvPr/>
        </p:nvPicPr>
        <p:blipFill>
          <a:blip r:embed="rId6"/>
          <a:stretch>
            <a:fillRect/>
          </a:stretch>
        </p:blipFill>
        <p:spPr>
          <a:xfrm>
            <a:off x="2380824" y="657004"/>
            <a:ext cx="7246062" cy="5667712"/>
          </a:xfrm>
          <a:prstGeom prst="rect">
            <a:avLst/>
          </a:prstGeom>
        </p:spPr>
      </p:pic>
    </p:spTree>
    <p:extLst>
      <p:ext uri="{BB962C8B-B14F-4D97-AF65-F5344CB8AC3E}">
        <p14:creationId xmlns:p14="http://schemas.microsoft.com/office/powerpoint/2010/main" val="75895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03FE55C-4579-034F-A031-96D3196F9573}"/>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93E760D-AB4F-944A-83A7-F761ED13B1F1}"/>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CDF3AEE-A423-EA43-A092-48E115066686}"/>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Layer 3</a:t>
            </a:r>
            <a:endParaRPr lang="en-US" sz="2800" dirty="0">
              <a:solidFill>
                <a:schemeClr val="tx1">
                  <a:lumMod val="75000"/>
                  <a:lumOff val="25000"/>
                </a:schemeClr>
              </a:solidFill>
            </a:endParaRPr>
          </a:p>
        </p:txBody>
      </p:sp>
      <p:pic>
        <p:nvPicPr>
          <p:cNvPr id="5" name="Picture 4">
            <a:extLst>
              <a:ext uri="{FF2B5EF4-FFF2-40B4-BE49-F238E27FC236}">
                <a16:creationId xmlns:a16="http://schemas.microsoft.com/office/drawing/2014/main" id="{56BCFEF9-16F2-0145-B949-023E723B25A0}"/>
              </a:ext>
            </a:extLst>
          </p:cNvPr>
          <p:cNvPicPr>
            <a:picLocks noChangeAspect="1"/>
          </p:cNvPicPr>
          <p:nvPr/>
        </p:nvPicPr>
        <p:blipFill>
          <a:blip r:embed="rId2"/>
          <a:stretch>
            <a:fillRect/>
          </a:stretch>
        </p:blipFill>
        <p:spPr>
          <a:xfrm>
            <a:off x="0" y="418974"/>
            <a:ext cx="3429000" cy="3543300"/>
          </a:xfrm>
          <a:prstGeom prst="rect">
            <a:avLst/>
          </a:prstGeom>
        </p:spPr>
      </p:pic>
      <p:sp>
        <p:nvSpPr>
          <p:cNvPr id="6" name="TextBox 5">
            <a:extLst>
              <a:ext uri="{FF2B5EF4-FFF2-40B4-BE49-F238E27FC236}">
                <a16:creationId xmlns:a16="http://schemas.microsoft.com/office/drawing/2014/main" id="{F89EBB15-E7AE-E64E-A8A0-6A29B2724F5F}"/>
              </a:ext>
            </a:extLst>
          </p:cNvPr>
          <p:cNvSpPr txBox="1"/>
          <p:nvPr/>
        </p:nvSpPr>
        <p:spPr>
          <a:xfrm>
            <a:off x="821467" y="3975892"/>
            <a:ext cx="1786066" cy="1600438"/>
          </a:xfrm>
          <a:prstGeom prst="rect">
            <a:avLst/>
          </a:prstGeom>
          <a:noFill/>
        </p:spPr>
        <p:txBody>
          <a:bodyPr wrap="none" rtlCol="0">
            <a:spAutoFit/>
          </a:bodyPr>
          <a:lstStyle/>
          <a:p>
            <a:pPr algn="ctr"/>
            <a:r>
              <a:rPr lang="en-US" b="1" dirty="0"/>
              <a:t>Random Forest</a:t>
            </a:r>
          </a:p>
          <a:p>
            <a:pPr algn="just"/>
            <a:r>
              <a:rPr lang="en-US" sz="1600" dirty="0"/>
              <a:t>Accuracy: 0.6802 </a:t>
            </a:r>
          </a:p>
          <a:p>
            <a:pPr algn="just"/>
            <a:r>
              <a:rPr lang="en-US" sz="1600" dirty="0"/>
              <a:t>Recall: 0.75 </a:t>
            </a:r>
          </a:p>
          <a:p>
            <a:pPr algn="just"/>
            <a:r>
              <a:rPr lang="en-US" sz="1600" dirty="0"/>
              <a:t>Precision: 0.5216 </a:t>
            </a:r>
          </a:p>
          <a:p>
            <a:pPr algn="just"/>
            <a:r>
              <a:rPr lang="en-US" sz="1600" dirty="0"/>
              <a:t>F1: 0.6153</a:t>
            </a:r>
          </a:p>
          <a:p>
            <a:pPr algn="just"/>
            <a:r>
              <a:rPr lang="en-US" sz="1600" dirty="0"/>
              <a:t>ROC: 0.7590</a:t>
            </a:r>
          </a:p>
        </p:txBody>
      </p:sp>
      <p:pic>
        <p:nvPicPr>
          <p:cNvPr id="7" name="Picture 6">
            <a:extLst>
              <a:ext uri="{FF2B5EF4-FFF2-40B4-BE49-F238E27FC236}">
                <a16:creationId xmlns:a16="http://schemas.microsoft.com/office/drawing/2014/main" id="{754925AE-8BE4-F544-B2D6-F92237076371}"/>
              </a:ext>
            </a:extLst>
          </p:cNvPr>
          <p:cNvPicPr>
            <a:picLocks noChangeAspect="1"/>
          </p:cNvPicPr>
          <p:nvPr/>
        </p:nvPicPr>
        <p:blipFill>
          <a:blip r:embed="rId3"/>
          <a:stretch>
            <a:fillRect/>
          </a:stretch>
        </p:blipFill>
        <p:spPr>
          <a:xfrm>
            <a:off x="2940320" y="3257662"/>
            <a:ext cx="3429000" cy="3543300"/>
          </a:xfrm>
          <a:prstGeom prst="rect">
            <a:avLst/>
          </a:prstGeom>
        </p:spPr>
      </p:pic>
      <p:sp>
        <p:nvSpPr>
          <p:cNvPr id="8" name="TextBox 7">
            <a:extLst>
              <a:ext uri="{FF2B5EF4-FFF2-40B4-BE49-F238E27FC236}">
                <a16:creationId xmlns:a16="http://schemas.microsoft.com/office/drawing/2014/main" id="{C5D96B73-5B32-4441-BE46-20EDEA3F2775}"/>
              </a:ext>
            </a:extLst>
          </p:cNvPr>
          <p:cNvSpPr txBox="1"/>
          <p:nvPr/>
        </p:nvSpPr>
        <p:spPr>
          <a:xfrm>
            <a:off x="3633913" y="1749745"/>
            <a:ext cx="2052100" cy="1600438"/>
          </a:xfrm>
          <a:prstGeom prst="rect">
            <a:avLst/>
          </a:prstGeom>
          <a:noFill/>
        </p:spPr>
        <p:txBody>
          <a:bodyPr wrap="none" rtlCol="0">
            <a:spAutoFit/>
          </a:bodyPr>
          <a:lstStyle/>
          <a:p>
            <a:pPr algn="ctr"/>
            <a:r>
              <a:rPr lang="en-US" b="1" dirty="0"/>
              <a:t>Gradient Boost</a:t>
            </a:r>
          </a:p>
          <a:p>
            <a:pPr algn="just"/>
            <a:r>
              <a:rPr lang="en-US" sz="1600" dirty="0"/>
              <a:t>Accuracy: 0.595</a:t>
            </a:r>
          </a:p>
          <a:p>
            <a:pPr algn="just"/>
            <a:r>
              <a:rPr lang="en-US" sz="1600" dirty="0"/>
              <a:t>Recall: 0.8333</a:t>
            </a:r>
          </a:p>
          <a:p>
            <a:pPr algn="just"/>
            <a:r>
              <a:rPr lang="en-US" sz="1600" dirty="0"/>
              <a:t>Precision: 0.2173</a:t>
            </a:r>
          </a:p>
          <a:p>
            <a:pPr algn="just"/>
            <a:r>
              <a:rPr lang="en-US" sz="1600" dirty="0"/>
              <a:t>F1: 0.3448</a:t>
            </a:r>
          </a:p>
          <a:p>
            <a:pPr algn="just"/>
            <a:r>
              <a:rPr lang="en-US" sz="1600" dirty="0"/>
              <a:t>ROC: 0.89315</a:t>
            </a:r>
          </a:p>
        </p:txBody>
      </p:sp>
      <p:pic>
        <p:nvPicPr>
          <p:cNvPr id="9" name="Picture 8">
            <a:extLst>
              <a:ext uri="{FF2B5EF4-FFF2-40B4-BE49-F238E27FC236}">
                <a16:creationId xmlns:a16="http://schemas.microsoft.com/office/drawing/2014/main" id="{8EC149AB-1F7D-1B4E-AC5A-FD6F90C8E8BC}"/>
              </a:ext>
            </a:extLst>
          </p:cNvPr>
          <p:cNvPicPr>
            <a:picLocks noChangeAspect="1"/>
          </p:cNvPicPr>
          <p:nvPr/>
        </p:nvPicPr>
        <p:blipFill>
          <a:blip r:embed="rId4"/>
          <a:stretch>
            <a:fillRect/>
          </a:stretch>
        </p:blipFill>
        <p:spPr>
          <a:xfrm>
            <a:off x="5952241" y="418974"/>
            <a:ext cx="3429000" cy="3543300"/>
          </a:xfrm>
          <a:prstGeom prst="rect">
            <a:avLst/>
          </a:prstGeom>
        </p:spPr>
      </p:pic>
      <p:sp>
        <p:nvSpPr>
          <p:cNvPr id="10" name="TextBox 9">
            <a:extLst>
              <a:ext uri="{FF2B5EF4-FFF2-40B4-BE49-F238E27FC236}">
                <a16:creationId xmlns:a16="http://schemas.microsoft.com/office/drawing/2014/main" id="{7A23CF36-FCC8-1442-BE30-AE21925FF8CF}"/>
              </a:ext>
            </a:extLst>
          </p:cNvPr>
          <p:cNvSpPr txBox="1"/>
          <p:nvPr/>
        </p:nvSpPr>
        <p:spPr>
          <a:xfrm>
            <a:off x="6551018" y="3946934"/>
            <a:ext cx="2231445" cy="1600438"/>
          </a:xfrm>
          <a:prstGeom prst="rect">
            <a:avLst/>
          </a:prstGeom>
          <a:noFill/>
        </p:spPr>
        <p:txBody>
          <a:bodyPr wrap="none" rtlCol="0">
            <a:spAutoFit/>
          </a:bodyPr>
          <a:lstStyle/>
          <a:p>
            <a:pPr algn="ctr"/>
            <a:r>
              <a:rPr lang="en-US" b="1" dirty="0"/>
              <a:t>Logistic Regression</a:t>
            </a:r>
          </a:p>
          <a:p>
            <a:pPr algn="just"/>
            <a:r>
              <a:rPr lang="en-US" sz="1600" dirty="0"/>
              <a:t>Accuracy: 0.6177</a:t>
            </a:r>
          </a:p>
          <a:p>
            <a:pPr algn="just"/>
            <a:r>
              <a:rPr lang="en-US" sz="1600" dirty="0"/>
              <a:t>Recall: 0.6311 </a:t>
            </a:r>
          </a:p>
          <a:p>
            <a:pPr algn="just"/>
            <a:r>
              <a:rPr lang="en-US" sz="1600" dirty="0"/>
              <a:t>Precision: 0.5217</a:t>
            </a:r>
          </a:p>
          <a:p>
            <a:pPr algn="just"/>
            <a:r>
              <a:rPr lang="en-US" sz="1600" dirty="0"/>
              <a:t>F1: 0.5714</a:t>
            </a:r>
          </a:p>
          <a:p>
            <a:pPr algn="just"/>
            <a:r>
              <a:rPr lang="en-US" sz="1600" dirty="0"/>
              <a:t>ROC: 0.673609</a:t>
            </a:r>
          </a:p>
        </p:txBody>
      </p:sp>
      <p:pic>
        <p:nvPicPr>
          <p:cNvPr id="11" name="Picture 10">
            <a:extLst>
              <a:ext uri="{FF2B5EF4-FFF2-40B4-BE49-F238E27FC236}">
                <a16:creationId xmlns:a16="http://schemas.microsoft.com/office/drawing/2014/main" id="{3F3B57B4-33F8-314A-B1AD-1583A6795C9A}"/>
              </a:ext>
            </a:extLst>
          </p:cNvPr>
          <p:cNvPicPr>
            <a:picLocks noChangeAspect="1"/>
          </p:cNvPicPr>
          <p:nvPr/>
        </p:nvPicPr>
        <p:blipFill>
          <a:blip r:embed="rId5"/>
          <a:stretch>
            <a:fillRect/>
          </a:stretch>
        </p:blipFill>
        <p:spPr>
          <a:xfrm>
            <a:off x="8760031" y="3314700"/>
            <a:ext cx="3429000" cy="3543300"/>
          </a:xfrm>
          <a:prstGeom prst="rect">
            <a:avLst/>
          </a:prstGeom>
        </p:spPr>
      </p:pic>
      <p:sp>
        <p:nvSpPr>
          <p:cNvPr id="12" name="TextBox 11">
            <a:extLst>
              <a:ext uri="{FF2B5EF4-FFF2-40B4-BE49-F238E27FC236}">
                <a16:creationId xmlns:a16="http://schemas.microsoft.com/office/drawing/2014/main" id="{891061D1-549E-BA44-9AED-E83E1B18947D}"/>
              </a:ext>
            </a:extLst>
          </p:cNvPr>
          <p:cNvSpPr txBox="1"/>
          <p:nvPr/>
        </p:nvSpPr>
        <p:spPr>
          <a:xfrm>
            <a:off x="9647469" y="1657224"/>
            <a:ext cx="1658339" cy="1600438"/>
          </a:xfrm>
          <a:prstGeom prst="rect">
            <a:avLst/>
          </a:prstGeom>
          <a:noFill/>
        </p:spPr>
        <p:txBody>
          <a:bodyPr wrap="none" rtlCol="0">
            <a:spAutoFit/>
          </a:bodyPr>
          <a:lstStyle/>
          <a:p>
            <a:pPr algn="ctr"/>
            <a:r>
              <a:rPr lang="en-US" b="1" dirty="0"/>
              <a:t>Naïve Bayes</a:t>
            </a:r>
          </a:p>
          <a:p>
            <a:pPr algn="just"/>
            <a:r>
              <a:rPr lang="en-US" sz="1600" dirty="0"/>
              <a:t>Accuracy: 0.6808</a:t>
            </a:r>
          </a:p>
          <a:p>
            <a:pPr algn="just"/>
            <a:r>
              <a:rPr lang="en-US" sz="1600" dirty="0"/>
              <a:t>Recall: 0.7222</a:t>
            </a:r>
          </a:p>
          <a:p>
            <a:pPr algn="just"/>
            <a:r>
              <a:rPr lang="en-US" sz="1600" dirty="0"/>
              <a:t>Precision: 0.5658 </a:t>
            </a:r>
          </a:p>
          <a:p>
            <a:pPr algn="just"/>
            <a:r>
              <a:rPr lang="en-US" sz="1600" dirty="0"/>
              <a:t>F1: 0.634</a:t>
            </a:r>
          </a:p>
          <a:p>
            <a:pPr algn="just"/>
            <a:r>
              <a:rPr lang="en-US" sz="1600" dirty="0"/>
              <a:t>ROC: 0.778</a:t>
            </a:r>
          </a:p>
        </p:txBody>
      </p:sp>
      <p:pic>
        <p:nvPicPr>
          <p:cNvPr id="13" name="Picture 12">
            <a:extLst>
              <a:ext uri="{FF2B5EF4-FFF2-40B4-BE49-F238E27FC236}">
                <a16:creationId xmlns:a16="http://schemas.microsoft.com/office/drawing/2014/main" id="{3DF36CE0-B987-554B-B5E2-B6A2CD97BF95}"/>
              </a:ext>
            </a:extLst>
          </p:cNvPr>
          <p:cNvPicPr>
            <a:picLocks noChangeAspect="1"/>
          </p:cNvPicPr>
          <p:nvPr/>
        </p:nvPicPr>
        <p:blipFill>
          <a:blip r:embed="rId6"/>
          <a:stretch>
            <a:fillRect/>
          </a:stretch>
        </p:blipFill>
        <p:spPr>
          <a:xfrm>
            <a:off x="2607533" y="1061804"/>
            <a:ext cx="6413500" cy="5016500"/>
          </a:xfrm>
          <a:prstGeom prst="rect">
            <a:avLst/>
          </a:prstGeom>
        </p:spPr>
      </p:pic>
    </p:spTree>
    <p:extLst>
      <p:ext uri="{BB962C8B-B14F-4D97-AF65-F5344CB8AC3E}">
        <p14:creationId xmlns:p14="http://schemas.microsoft.com/office/powerpoint/2010/main" val="16937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03FE55C-4579-034F-A031-96D3196F9573}"/>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93E760D-AB4F-944A-83A7-F761ED13B1F1}"/>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CDF3AEE-A423-EA43-A092-48E115066686}"/>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Service Demo</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1495593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729597" y="1490212"/>
            <a:ext cx="6025060" cy="4372687"/>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47CF2D8-805F-C942-A733-3220E2428680}"/>
              </a:ext>
            </a:extLst>
          </p:cNvPr>
          <p:cNvPicPr>
            <a:picLocks noChangeAspect="1"/>
          </p:cNvPicPr>
          <p:nvPr/>
        </p:nvPicPr>
        <p:blipFill>
          <a:blip r:embed="rId3"/>
          <a:stretch>
            <a:fillRect/>
          </a:stretch>
        </p:blipFill>
        <p:spPr>
          <a:xfrm>
            <a:off x="260988" y="1658256"/>
            <a:ext cx="3587868" cy="3956223"/>
          </a:xfrm>
          <a:prstGeom prst="rect">
            <a:avLst/>
          </a:prstGeom>
        </p:spPr>
      </p:pic>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409315" y="2095643"/>
            <a:ext cx="6025062" cy="3161827"/>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422B459-1EFC-0D42-AD1C-B10B8C5C3561}"/>
              </a:ext>
            </a:extLst>
          </p:cNvPr>
          <p:cNvPicPr>
            <a:picLocks noChangeAspect="1"/>
          </p:cNvPicPr>
          <p:nvPr/>
        </p:nvPicPr>
        <p:blipFill>
          <a:blip r:embed="rId4"/>
          <a:stretch>
            <a:fillRect/>
          </a:stretch>
        </p:blipFill>
        <p:spPr>
          <a:xfrm>
            <a:off x="3065215" y="1461256"/>
            <a:ext cx="2744286" cy="4430598"/>
          </a:xfrm>
          <a:prstGeom prst="rect">
            <a:avLst/>
          </a:prstGeom>
        </p:spPr>
      </p:pic>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199261" y="1793929"/>
            <a:ext cx="6035561" cy="3754756"/>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F170DB7-E3DE-7945-B11B-7392F455337A}"/>
              </a:ext>
            </a:extLst>
          </p:cNvPr>
          <p:cNvPicPr>
            <a:picLocks noChangeAspect="1"/>
          </p:cNvPicPr>
          <p:nvPr/>
        </p:nvPicPr>
        <p:blipFill>
          <a:blip r:embed="rId5"/>
          <a:stretch>
            <a:fillRect/>
          </a:stretch>
        </p:blipFill>
        <p:spPr>
          <a:xfrm>
            <a:off x="5502125" y="1525169"/>
            <a:ext cx="3146830" cy="4292276"/>
          </a:xfrm>
          <a:prstGeom prst="rect">
            <a:avLst/>
          </a:prstGeom>
        </p:spPr>
      </p:pic>
      <p:sp>
        <p:nvSpPr>
          <p:cNvPr id="42" name="Circle: Hollow 2">
            <a:extLst>
              <a:ext uri="{FF2B5EF4-FFF2-40B4-BE49-F238E27FC236}">
                <a16:creationId xmlns:a16="http://schemas.microsoft.com/office/drawing/2014/main" id="{78133C8A-0A47-7743-ABEF-975F8BC8203D}"/>
              </a:ext>
              <a:ext uri="{C183D7F6-B498-43B3-948B-1728B52AA6E4}">
                <adec:decorative xmlns:adec="http://schemas.microsoft.com/office/drawing/2017/decorative" val="1"/>
              </a:ext>
            </a:extLst>
          </p:cNvPr>
          <p:cNvSpPr/>
          <p:nvPr/>
        </p:nvSpPr>
        <p:spPr>
          <a:xfrm>
            <a:off x="9964806" y="522899"/>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Circle: Hollow 21">
            <a:extLst>
              <a:ext uri="{FF2B5EF4-FFF2-40B4-BE49-F238E27FC236}">
                <a16:creationId xmlns:a16="http://schemas.microsoft.com/office/drawing/2014/main" id="{A86C1E7B-F24C-2349-A2E7-1CBABD95DE00}"/>
              </a:ext>
              <a:ext uri="{C183D7F6-B498-43B3-948B-1728B52AA6E4}">
                <adec:decorative xmlns:adec="http://schemas.microsoft.com/office/drawing/2017/decorative" val="1"/>
              </a:ext>
            </a:extLst>
          </p:cNvPr>
          <p:cNvSpPr/>
          <p:nvPr/>
        </p:nvSpPr>
        <p:spPr>
          <a:xfrm>
            <a:off x="9964806" y="2109425"/>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Circle: Hollow 22">
            <a:extLst>
              <a:ext uri="{FF2B5EF4-FFF2-40B4-BE49-F238E27FC236}">
                <a16:creationId xmlns:a16="http://schemas.microsoft.com/office/drawing/2014/main" id="{4690D99B-8B16-774A-BB12-7CD986CC90C1}"/>
              </a:ext>
              <a:ext uri="{C183D7F6-B498-43B3-948B-1728B52AA6E4}">
                <adec:decorative xmlns:adec="http://schemas.microsoft.com/office/drawing/2017/decorative" val="1"/>
              </a:ext>
            </a:extLst>
          </p:cNvPr>
          <p:cNvSpPr/>
          <p:nvPr/>
        </p:nvSpPr>
        <p:spPr>
          <a:xfrm>
            <a:off x="9964806" y="3703283"/>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Circle: Hollow 21">
            <a:extLst>
              <a:ext uri="{FF2B5EF4-FFF2-40B4-BE49-F238E27FC236}">
                <a16:creationId xmlns:a16="http://schemas.microsoft.com/office/drawing/2014/main" id="{56FE09D9-A87C-2B45-AFCE-507B0A926CAE}"/>
              </a:ext>
              <a:ext uri="{C183D7F6-B498-43B3-948B-1728B52AA6E4}">
                <adec:decorative xmlns:adec="http://schemas.microsoft.com/office/drawing/2017/decorative" val="1"/>
              </a:ext>
            </a:extLst>
          </p:cNvPr>
          <p:cNvSpPr/>
          <p:nvPr/>
        </p:nvSpPr>
        <p:spPr>
          <a:xfrm>
            <a:off x="9964806" y="5297141"/>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Rounded Corners 15">
            <a:extLst>
              <a:ext uri="{FF2B5EF4-FFF2-40B4-BE49-F238E27FC236}">
                <a16:creationId xmlns:a16="http://schemas.microsoft.com/office/drawing/2014/main" id="{B6E21F0A-6CE9-B645-B7D6-7AE911395E2A}"/>
              </a:ext>
              <a:ext uri="{C183D7F6-B498-43B3-948B-1728B52AA6E4}">
                <adec:decorative xmlns:adec="http://schemas.microsoft.com/office/drawing/2017/decorative" val="1"/>
              </a:ext>
            </a:extLst>
          </p:cNvPr>
          <p:cNvSpPr/>
          <p:nvPr/>
        </p:nvSpPr>
        <p:spPr>
          <a:xfrm>
            <a:off x="9614951" y="1038978"/>
            <a:ext cx="2348449" cy="5617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Different Templates and Formats</a:t>
            </a:r>
          </a:p>
        </p:txBody>
      </p:sp>
      <p:sp>
        <p:nvSpPr>
          <p:cNvPr id="77" name="Rectangle: Rounded Corners 15">
            <a:extLst>
              <a:ext uri="{FF2B5EF4-FFF2-40B4-BE49-F238E27FC236}">
                <a16:creationId xmlns:a16="http://schemas.microsoft.com/office/drawing/2014/main" id="{1C4342A2-0C3A-EF4F-B44E-A154270CA448}"/>
              </a:ext>
              <a:ext uri="{C183D7F6-B498-43B3-948B-1728B52AA6E4}">
                <adec:decorative xmlns:adec="http://schemas.microsoft.com/office/drawing/2017/decorative" val="1"/>
              </a:ext>
            </a:extLst>
          </p:cNvPr>
          <p:cNvSpPr/>
          <p:nvPr/>
        </p:nvSpPr>
        <p:spPr>
          <a:xfrm>
            <a:off x="9554609" y="2666161"/>
            <a:ext cx="2348449" cy="5617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Narrative Text / Free text notes</a:t>
            </a:r>
          </a:p>
        </p:txBody>
      </p:sp>
      <p:sp>
        <p:nvSpPr>
          <p:cNvPr id="78" name="Rectangle: Rounded Corners 15">
            <a:extLst>
              <a:ext uri="{FF2B5EF4-FFF2-40B4-BE49-F238E27FC236}">
                <a16:creationId xmlns:a16="http://schemas.microsoft.com/office/drawing/2014/main" id="{2DCB7B3F-1AEA-1743-BB9C-344F5DFEF0BE}"/>
              </a:ext>
              <a:ext uri="{C183D7F6-B498-43B3-948B-1728B52AA6E4}">
                <adec:decorative xmlns:adec="http://schemas.microsoft.com/office/drawing/2017/decorative" val="1"/>
              </a:ext>
            </a:extLst>
          </p:cNvPr>
          <p:cNvSpPr/>
          <p:nvPr/>
        </p:nvSpPr>
        <p:spPr>
          <a:xfrm>
            <a:off x="9554610" y="4219050"/>
            <a:ext cx="2348449" cy="5617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Medical Terminology</a:t>
            </a:r>
          </a:p>
        </p:txBody>
      </p:sp>
      <p:sp>
        <p:nvSpPr>
          <p:cNvPr id="79" name="Rectangle: Rounded Corners 15">
            <a:extLst>
              <a:ext uri="{FF2B5EF4-FFF2-40B4-BE49-F238E27FC236}">
                <a16:creationId xmlns:a16="http://schemas.microsoft.com/office/drawing/2014/main" id="{8DA083BD-B069-6145-9F28-789DE089F347}"/>
              </a:ext>
              <a:ext uri="{C183D7F6-B498-43B3-948B-1728B52AA6E4}">
                <adec:decorative xmlns:adec="http://schemas.microsoft.com/office/drawing/2017/decorative" val="1"/>
              </a:ext>
            </a:extLst>
          </p:cNvPr>
          <p:cNvSpPr/>
          <p:nvPr/>
        </p:nvSpPr>
        <p:spPr>
          <a:xfrm>
            <a:off x="9573413" y="5891854"/>
            <a:ext cx="2348449" cy="5617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‘Runny’ nose?</a:t>
            </a:r>
          </a:p>
        </p:txBody>
      </p:sp>
      <p:sp>
        <p:nvSpPr>
          <p:cNvPr id="13" name="TextBox 12">
            <a:extLst>
              <a:ext uri="{FF2B5EF4-FFF2-40B4-BE49-F238E27FC236}">
                <a16:creationId xmlns:a16="http://schemas.microsoft.com/office/drawing/2014/main" id="{E4B9A08E-3705-7C4F-8F9C-3D668FDCF077}"/>
              </a:ext>
            </a:extLst>
          </p:cNvPr>
          <p:cNvSpPr txBox="1"/>
          <p:nvPr/>
        </p:nvSpPr>
        <p:spPr>
          <a:xfrm>
            <a:off x="4118599" y="361408"/>
            <a:ext cx="3954801" cy="369332"/>
          </a:xfrm>
          <a:prstGeom prst="rect">
            <a:avLst/>
          </a:prstGeom>
          <a:noFill/>
        </p:spPr>
        <p:txBody>
          <a:bodyPr wrap="none" rtlCol="0">
            <a:spAutoFit/>
          </a:bodyPr>
          <a:lstStyle/>
          <a:p>
            <a:r>
              <a:rPr lang="en-US" b="1" dirty="0"/>
              <a:t>Why is this a difficult problem to solve?</a:t>
            </a:r>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4" grpId="0" animBg="1"/>
      <p:bldP spid="42" grpId="0" animBg="1"/>
      <p:bldP spid="73" grpId="0" animBg="1"/>
      <p:bldP spid="74" grpId="0" animBg="1"/>
      <p:bldP spid="75" grpId="0" animBg="1"/>
      <p:bldP spid="76" grpId="0" animBg="1"/>
      <p:bldP spid="77" grpId="0" animBg="1"/>
      <p:bldP spid="78"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249765"/>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774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249765"/>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Benefits of my work</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Future Work and Opportunities</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9CC062C-8D98-DD4B-825D-42C6D3D111B8}"/>
              </a:ext>
              <a:ext uri="{C183D7F6-B498-43B3-948B-1728B52AA6E4}">
                <adec:decorative xmlns:adec="http://schemas.microsoft.com/office/drawing/2017/decorative" val="1"/>
              </a:ext>
            </a:extLst>
          </p:cNvPr>
          <p:cNvSpPr/>
          <p:nvPr/>
        </p:nvSpPr>
        <p:spPr>
          <a:xfrm>
            <a:off x="1235034" y="2045219"/>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Lots of redundant data</a:t>
            </a:r>
          </a:p>
        </p:txBody>
      </p:sp>
      <p:sp>
        <p:nvSpPr>
          <p:cNvPr id="21" name="Oval 20">
            <a:extLst>
              <a:ext uri="{FF2B5EF4-FFF2-40B4-BE49-F238E27FC236}">
                <a16:creationId xmlns:a16="http://schemas.microsoft.com/office/drawing/2014/main" id="{4140A5C9-35E5-8D49-B0DE-877887FCB24D}"/>
              </a:ext>
              <a:ext uri="{C183D7F6-B498-43B3-948B-1728B52AA6E4}">
                <adec:decorative xmlns:adec="http://schemas.microsoft.com/office/drawing/2017/decorative" val="1"/>
              </a:ext>
            </a:extLst>
          </p:cNvPr>
          <p:cNvSpPr/>
          <p:nvPr/>
        </p:nvSpPr>
        <p:spPr>
          <a:xfrm>
            <a:off x="1235034" y="3186216"/>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Time Consuming</a:t>
            </a:r>
          </a:p>
        </p:txBody>
      </p:sp>
      <p:sp>
        <p:nvSpPr>
          <p:cNvPr id="22" name="Oval 21">
            <a:extLst>
              <a:ext uri="{FF2B5EF4-FFF2-40B4-BE49-F238E27FC236}">
                <a16:creationId xmlns:a16="http://schemas.microsoft.com/office/drawing/2014/main" id="{0AF0BEC3-82BF-1149-9B98-F6F51B3B863E}"/>
              </a:ext>
              <a:ext uri="{C183D7F6-B498-43B3-948B-1728B52AA6E4}">
                <adec:decorative xmlns:adec="http://schemas.microsoft.com/office/drawing/2017/decorative" val="1"/>
              </a:ext>
            </a:extLst>
          </p:cNvPr>
          <p:cNvSpPr/>
          <p:nvPr/>
        </p:nvSpPr>
        <p:spPr>
          <a:xfrm>
            <a:off x="1235034" y="4219178"/>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Intensive</a:t>
            </a:r>
          </a:p>
        </p:txBody>
      </p:sp>
      <p:sp>
        <p:nvSpPr>
          <p:cNvPr id="23" name="Oval 22">
            <a:extLst>
              <a:ext uri="{FF2B5EF4-FFF2-40B4-BE49-F238E27FC236}">
                <a16:creationId xmlns:a16="http://schemas.microsoft.com/office/drawing/2014/main" id="{7AAFD547-E8C8-B543-AE20-D601702116F6}"/>
              </a:ext>
              <a:ext uri="{C183D7F6-B498-43B3-948B-1728B52AA6E4}">
                <adec:decorative xmlns:adec="http://schemas.microsoft.com/office/drawing/2017/decorative" val="1"/>
              </a:ext>
            </a:extLst>
          </p:cNvPr>
          <p:cNvSpPr/>
          <p:nvPr/>
        </p:nvSpPr>
        <p:spPr>
          <a:xfrm>
            <a:off x="1230086" y="5270500"/>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scalable</a:t>
            </a:r>
          </a:p>
        </p:txBody>
      </p:sp>
      <p:sp>
        <p:nvSpPr>
          <p:cNvPr id="3" name="Lightning Bolt 2">
            <a:extLst>
              <a:ext uri="{FF2B5EF4-FFF2-40B4-BE49-F238E27FC236}">
                <a16:creationId xmlns:a16="http://schemas.microsoft.com/office/drawing/2014/main" id="{55BABAE7-7B0C-C245-A7B2-B458959C553D}"/>
              </a:ext>
            </a:extLst>
          </p:cNvPr>
          <p:cNvSpPr/>
          <p:nvPr/>
        </p:nvSpPr>
        <p:spPr>
          <a:xfrm rot="10397938" flipV="1">
            <a:off x="2389383" y="2000812"/>
            <a:ext cx="790981" cy="60932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ghtning Bolt 24">
            <a:extLst>
              <a:ext uri="{FF2B5EF4-FFF2-40B4-BE49-F238E27FC236}">
                <a16:creationId xmlns:a16="http://schemas.microsoft.com/office/drawing/2014/main" id="{AA47666F-7718-3A4B-981A-66195F723A68}"/>
              </a:ext>
            </a:extLst>
          </p:cNvPr>
          <p:cNvSpPr/>
          <p:nvPr/>
        </p:nvSpPr>
        <p:spPr>
          <a:xfrm rot="10397938" flipV="1">
            <a:off x="2265841" y="3162653"/>
            <a:ext cx="790981" cy="60932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ghtning Bolt 28">
            <a:extLst>
              <a:ext uri="{FF2B5EF4-FFF2-40B4-BE49-F238E27FC236}">
                <a16:creationId xmlns:a16="http://schemas.microsoft.com/office/drawing/2014/main" id="{4B59DB15-7097-3E47-816E-CB5B6B9BA58C}"/>
              </a:ext>
            </a:extLst>
          </p:cNvPr>
          <p:cNvSpPr/>
          <p:nvPr/>
        </p:nvSpPr>
        <p:spPr>
          <a:xfrm rot="10397938" flipV="1">
            <a:off x="2265840" y="4263246"/>
            <a:ext cx="790981" cy="60932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6E1E2C47-D541-D042-80C0-8DB7E769172F}"/>
              </a:ext>
            </a:extLst>
          </p:cNvPr>
          <p:cNvSpPr/>
          <p:nvPr/>
        </p:nvSpPr>
        <p:spPr>
          <a:xfrm rot="10397938" flipV="1">
            <a:off x="2265839" y="5243758"/>
            <a:ext cx="790981" cy="60932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126F0AF-15DF-CE49-9113-69B276D7244D}"/>
              </a:ext>
              <a:ext uri="{C183D7F6-B498-43B3-948B-1728B52AA6E4}">
                <adec:decorative xmlns:adec="http://schemas.microsoft.com/office/drawing/2017/decorative" val="1"/>
              </a:ext>
            </a:extLst>
          </p:cNvPr>
          <p:cNvSpPr/>
          <p:nvPr/>
        </p:nvSpPr>
        <p:spPr>
          <a:xfrm>
            <a:off x="3940686" y="3620131"/>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Certainty about results</a:t>
            </a:r>
          </a:p>
        </p:txBody>
      </p:sp>
      <p:sp>
        <p:nvSpPr>
          <p:cNvPr id="32" name="Oval 31">
            <a:extLst>
              <a:ext uri="{FF2B5EF4-FFF2-40B4-BE49-F238E27FC236}">
                <a16:creationId xmlns:a16="http://schemas.microsoft.com/office/drawing/2014/main" id="{04BF8B4A-5DE2-2A4A-B17D-89417420C6CF}"/>
              </a:ext>
              <a:ext uri="{C183D7F6-B498-43B3-948B-1728B52AA6E4}">
                <adec:decorative xmlns:adec="http://schemas.microsoft.com/office/drawing/2017/decorative" val="1"/>
              </a:ext>
            </a:extLst>
          </p:cNvPr>
          <p:cNvSpPr/>
          <p:nvPr/>
        </p:nvSpPr>
        <p:spPr>
          <a:xfrm>
            <a:off x="6983131" y="2228550"/>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Split the text into more columns</a:t>
            </a:r>
          </a:p>
        </p:txBody>
      </p:sp>
      <p:sp>
        <p:nvSpPr>
          <p:cNvPr id="34" name="Oval 33">
            <a:extLst>
              <a:ext uri="{FF2B5EF4-FFF2-40B4-BE49-F238E27FC236}">
                <a16:creationId xmlns:a16="http://schemas.microsoft.com/office/drawing/2014/main" id="{22DE48D2-C6EF-BA42-80EF-3819216B610A}"/>
              </a:ext>
              <a:ext uri="{C183D7F6-B498-43B3-948B-1728B52AA6E4}">
                <adec:decorative xmlns:adec="http://schemas.microsoft.com/office/drawing/2017/decorative" val="1"/>
              </a:ext>
            </a:extLst>
          </p:cNvPr>
          <p:cNvSpPr/>
          <p:nvPr/>
        </p:nvSpPr>
        <p:spPr>
          <a:xfrm>
            <a:off x="9421645" y="3022300"/>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the medical lexicon instead</a:t>
            </a:r>
          </a:p>
        </p:txBody>
      </p:sp>
      <p:sp>
        <p:nvSpPr>
          <p:cNvPr id="35" name="Oval 34">
            <a:extLst>
              <a:ext uri="{FF2B5EF4-FFF2-40B4-BE49-F238E27FC236}">
                <a16:creationId xmlns:a16="http://schemas.microsoft.com/office/drawing/2014/main" id="{E663A256-4267-9243-93B4-F5BB711CA4C4}"/>
              </a:ext>
              <a:ext uri="{C183D7F6-B498-43B3-948B-1728B52AA6E4}">
                <adec:decorative xmlns:adec="http://schemas.microsoft.com/office/drawing/2017/decorative" val="1"/>
              </a:ext>
            </a:extLst>
          </p:cNvPr>
          <p:cNvSpPr/>
          <p:nvPr/>
        </p:nvSpPr>
        <p:spPr>
          <a:xfrm>
            <a:off x="9355137" y="5199690"/>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Regression analysis between occurrence of cancer and smoking status</a:t>
            </a:r>
          </a:p>
        </p:txBody>
      </p:sp>
      <p:sp>
        <p:nvSpPr>
          <p:cNvPr id="36" name="Oval 35">
            <a:extLst>
              <a:ext uri="{FF2B5EF4-FFF2-40B4-BE49-F238E27FC236}">
                <a16:creationId xmlns:a16="http://schemas.microsoft.com/office/drawing/2014/main" id="{DA86E02B-6086-2642-865E-AEA7AE567E33}"/>
              </a:ext>
              <a:ext uri="{C183D7F6-B498-43B3-948B-1728B52AA6E4}">
                <adec:decorative xmlns:adec="http://schemas.microsoft.com/office/drawing/2017/decorative" val="1"/>
              </a:ext>
            </a:extLst>
          </p:cNvPr>
          <p:cNvSpPr/>
          <p:nvPr/>
        </p:nvSpPr>
        <p:spPr>
          <a:xfrm>
            <a:off x="6977228" y="4243187"/>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Introduced myself to text embeddings</a:t>
            </a: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6" grpId="1" animBg="1"/>
      <p:bldP spid="20" grpId="0" animBg="1"/>
      <p:bldP spid="21" grpId="0" animBg="1"/>
      <p:bldP spid="22" grpId="0" animBg="1"/>
      <p:bldP spid="23" grpId="0" animBg="1"/>
      <p:bldP spid="3" grpId="0" animBg="1"/>
      <p:bldP spid="25" grpId="0" animBg="1"/>
      <p:bldP spid="29" grpId="0" animBg="1"/>
      <p:bldP spid="30" grpId="0" animBg="1"/>
      <p:bldP spid="31" grpId="0" animBg="1"/>
      <p:bldP spid="32"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7" name="Title 1">
            <a:extLst>
              <a:ext uri="{FF2B5EF4-FFF2-40B4-BE49-F238E27FC236}">
                <a16:creationId xmlns:a16="http://schemas.microsoft.com/office/drawing/2014/main" id="{1CB480F9-DAEF-8343-9B39-0881C666368D}"/>
              </a:ext>
            </a:extLst>
          </p:cNvPr>
          <p:cNvSpPr txBox="1">
            <a:spLocks/>
          </p:cNvSpPr>
          <p:nvPr/>
        </p:nvSpPr>
        <p:spPr>
          <a:xfrm>
            <a:off x="1524000" y="3953248"/>
            <a:ext cx="9144000" cy="498598"/>
          </a:xfrm>
          <a:prstGeom prst="rect">
            <a:avLst/>
          </a:prstGeom>
        </p:spPr>
        <p:txBody>
          <a:bodyPr vert="horz"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Questions?</a:t>
            </a:r>
            <a:endParaRPr lang="en-US" sz="36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669649997"/>
              </p:ext>
            </p:extLst>
          </p:nvPr>
        </p:nvGraphicFramePr>
        <p:xfrm>
          <a:off x="654050" y="1075266"/>
          <a:ext cx="10883900" cy="3344334"/>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5,980</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LOREM IPSUM</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3"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-1.19</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LOREM IPSUM</a:t>
            </a:r>
          </a:p>
        </p:txBody>
      </p:sp>
      <p:sp>
        <p:nvSpPr>
          <p:cNvPr id="49" name="Rectangle 48">
            <a:extLst>
              <a:ext uri="{FF2B5EF4-FFF2-40B4-BE49-F238E27FC236}">
                <a16:creationId xmlns:a16="http://schemas.microsoft.com/office/drawing/2014/main" id="{7FA68D61-8BDC-4C14-9F0D-CF0C946CD30A}"/>
              </a:ext>
            </a:extLst>
          </p:cNvPr>
          <p:cNvSpPr/>
          <p:nvPr/>
        </p:nvSpPr>
        <p:spPr>
          <a:xfrm>
            <a:off x="8610600"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$ 113,200.50</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LOREM IPSUM</a:t>
            </a:r>
          </a:p>
        </p:txBody>
      </p:sp>
    </p:spTree>
    <p:extLst>
      <p:ext uri="{BB962C8B-B14F-4D97-AF65-F5344CB8AC3E}">
        <p14:creationId xmlns:p14="http://schemas.microsoft.com/office/powerpoint/2010/main" val="121214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 name="Content Placeholder 6">
            <a:extLst>
              <a:ext uri="{FF2B5EF4-FFF2-40B4-BE49-F238E27FC236}">
                <a16:creationId xmlns:a16="http://schemas.microsoft.com/office/drawing/2014/main" id="{67149B44-59AD-4690-80C9-E1BD6CD00D07}"/>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19</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8" name="Table 47">
            <a:extLst>
              <a:ext uri="{FF2B5EF4-FFF2-40B4-BE49-F238E27FC236}">
                <a16:creationId xmlns:a16="http://schemas.microsoft.com/office/drawing/2014/main" id="{4293C5FE-8B5A-43A8-B602-44F133628917}"/>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041328910"/>
              </p:ext>
            </p:extLst>
          </p:nvPr>
        </p:nvGraphicFramePr>
        <p:xfrm>
          <a:off x="431800" y="1263895"/>
          <a:ext cx="11328400" cy="4000496"/>
        </p:xfrm>
        <a:graphic>
          <a:graphicData uri="http://schemas.openxmlformats.org/drawingml/2006/table">
            <a:tbl>
              <a:tblPr firstRow="1" bandRow="1">
                <a:tableStyleId>{5C22544A-7EE6-4342-B048-85BDC9FD1C3A}</a:tableStyleId>
              </a:tblPr>
              <a:tblGrid>
                <a:gridCol w="1132840">
                  <a:extLst>
                    <a:ext uri="{9D8B030D-6E8A-4147-A177-3AD203B41FA5}">
                      <a16:colId xmlns:a16="http://schemas.microsoft.com/office/drawing/2014/main" val="1064767228"/>
                    </a:ext>
                  </a:extLst>
                </a:gridCol>
                <a:gridCol w="1132840">
                  <a:extLst>
                    <a:ext uri="{9D8B030D-6E8A-4147-A177-3AD203B41FA5}">
                      <a16:colId xmlns:a16="http://schemas.microsoft.com/office/drawing/2014/main" val="2110247153"/>
                    </a:ext>
                  </a:extLst>
                </a:gridCol>
                <a:gridCol w="1132840">
                  <a:extLst>
                    <a:ext uri="{9D8B030D-6E8A-4147-A177-3AD203B41FA5}">
                      <a16:colId xmlns:a16="http://schemas.microsoft.com/office/drawing/2014/main" val="1671774837"/>
                    </a:ext>
                  </a:extLst>
                </a:gridCol>
                <a:gridCol w="1132840">
                  <a:extLst>
                    <a:ext uri="{9D8B030D-6E8A-4147-A177-3AD203B41FA5}">
                      <a16:colId xmlns:a16="http://schemas.microsoft.com/office/drawing/2014/main" val="1042921663"/>
                    </a:ext>
                  </a:extLst>
                </a:gridCol>
                <a:gridCol w="1132840">
                  <a:extLst>
                    <a:ext uri="{9D8B030D-6E8A-4147-A177-3AD203B41FA5}">
                      <a16:colId xmlns:a16="http://schemas.microsoft.com/office/drawing/2014/main" val="1140046485"/>
                    </a:ext>
                  </a:extLst>
                </a:gridCol>
                <a:gridCol w="1132840">
                  <a:extLst>
                    <a:ext uri="{9D8B030D-6E8A-4147-A177-3AD203B41FA5}">
                      <a16:colId xmlns:a16="http://schemas.microsoft.com/office/drawing/2014/main" val="1773304150"/>
                    </a:ext>
                  </a:extLst>
                </a:gridCol>
                <a:gridCol w="1132840">
                  <a:extLst>
                    <a:ext uri="{9D8B030D-6E8A-4147-A177-3AD203B41FA5}">
                      <a16:colId xmlns:a16="http://schemas.microsoft.com/office/drawing/2014/main" val="1528819555"/>
                    </a:ext>
                  </a:extLst>
                </a:gridCol>
                <a:gridCol w="1132840">
                  <a:extLst>
                    <a:ext uri="{9D8B030D-6E8A-4147-A177-3AD203B41FA5}">
                      <a16:colId xmlns:a16="http://schemas.microsoft.com/office/drawing/2014/main" val="3985123976"/>
                    </a:ext>
                  </a:extLst>
                </a:gridCol>
                <a:gridCol w="1132840">
                  <a:extLst>
                    <a:ext uri="{9D8B030D-6E8A-4147-A177-3AD203B41FA5}">
                      <a16:colId xmlns:a16="http://schemas.microsoft.com/office/drawing/2014/main" val="1999644776"/>
                    </a:ext>
                  </a:extLst>
                </a:gridCol>
                <a:gridCol w="1132840">
                  <a:extLst>
                    <a:ext uri="{9D8B030D-6E8A-4147-A177-3AD203B41FA5}">
                      <a16:colId xmlns:a16="http://schemas.microsoft.com/office/drawing/2014/main" val="1607982248"/>
                    </a:ext>
                  </a:extLst>
                </a:gridCol>
              </a:tblGrid>
              <a:tr h="500062">
                <a:tc>
                  <a:txBody>
                    <a:bodyPr/>
                    <a:lstStyle/>
                    <a:p>
                      <a:endParaRPr lang="en-US" dirty="0"/>
                    </a:p>
                  </a:txBody>
                  <a:tcPr>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216711411"/>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1867246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230360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67257650"/>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268816"/>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59237457"/>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0174924"/>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bg2"/>
                    </a:solidFill>
                  </a:tcPr>
                </a:tc>
                <a:extLst>
                  <a:ext uri="{0D108BD9-81ED-4DB2-BD59-A6C34878D82A}">
                    <a16:rowId xmlns:a16="http://schemas.microsoft.com/office/drawing/2014/main" val="3154256183"/>
                  </a:ext>
                </a:extLst>
              </a:tr>
            </a:tbl>
          </a:graphicData>
        </a:graphic>
      </p:graphicFrame>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Freeform 1837" descr="Marker with plus mark. ">
            <a:extLst>
              <a:ext uri="{FF2B5EF4-FFF2-40B4-BE49-F238E27FC236}">
                <a16:creationId xmlns:a16="http://schemas.microsoft.com/office/drawing/2014/main" id="{160F3D2A-DDEB-465E-AAD3-D5DF7B6D5B43}"/>
              </a:ext>
            </a:extLst>
          </p:cNvPr>
          <p:cNvSpPr>
            <a:spLocks noEditPoints="1"/>
          </p:cNvSpPr>
          <p:nvPr/>
        </p:nvSpPr>
        <p:spPr bwMode="auto">
          <a:xfrm>
            <a:off x="845745" y="1876981"/>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38" descr="Marker with minus sign. ">
            <a:extLst>
              <a:ext uri="{FF2B5EF4-FFF2-40B4-BE49-F238E27FC236}">
                <a16:creationId xmlns:a16="http://schemas.microsoft.com/office/drawing/2014/main" id="{B5F2BF4D-A7CC-4EBB-95EE-71610004A3D7}"/>
              </a:ext>
            </a:extLst>
          </p:cNvPr>
          <p:cNvSpPr>
            <a:spLocks noEditPoints="1"/>
          </p:cNvSpPr>
          <p:nvPr/>
        </p:nvSpPr>
        <p:spPr bwMode="auto">
          <a:xfrm>
            <a:off x="1989538"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839" descr="Marker with multiplication sign. ">
            <a:extLst>
              <a:ext uri="{FF2B5EF4-FFF2-40B4-BE49-F238E27FC236}">
                <a16:creationId xmlns:a16="http://schemas.microsoft.com/office/drawing/2014/main" id="{C1376BF3-C8B4-42C0-BF77-D3FADEB8D226}"/>
              </a:ext>
            </a:extLst>
          </p:cNvPr>
          <p:cNvSpPr>
            <a:spLocks noEditPoints="1"/>
          </p:cNvSpPr>
          <p:nvPr/>
        </p:nvSpPr>
        <p:spPr bwMode="auto">
          <a:xfrm>
            <a:off x="1978823" y="3385358"/>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839" descr="Marker with multiplication sign. ">
            <a:extLst>
              <a:ext uri="{FF2B5EF4-FFF2-40B4-BE49-F238E27FC236}">
                <a16:creationId xmlns:a16="http://schemas.microsoft.com/office/drawing/2014/main" id="{78429B93-7238-4139-A703-26ABDBFB1498}"/>
              </a:ext>
            </a:extLst>
          </p:cNvPr>
          <p:cNvSpPr>
            <a:spLocks noEditPoints="1"/>
          </p:cNvSpPr>
          <p:nvPr/>
        </p:nvSpPr>
        <p:spPr bwMode="auto">
          <a:xfrm>
            <a:off x="1978823"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837" descr="Marker with plus mark. ">
            <a:extLst>
              <a:ext uri="{FF2B5EF4-FFF2-40B4-BE49-F238E27FC236}">
                <a16:creationId xmlns:a16="http://schemas.microsoft.com/office/drawing/2014/main" id="{FFEC666F-8CEB-456C-A2BE-0ED23EE4FADC}"/>
              </a:ext>
            </a:extLst>
          </p:cNvPr>
          <p:cNvSpPr>
            <a:spLocks noEditPoints="1"/>
          </p:cNvSpPr>
          <p:nvPr/>
        </p:nvSpPr>
        <p:spPr bwMode="auto">
          <a:xfrm>
            <a:off x="3139680"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839" descr="Marker with multiplication sign. ">
            <a:extLst>
              <a:ext uri="{FF2B5EF4-FFF2-40B4-BE49-F238E27FC236}">
                <a16:creationId xmlns:a16="http://schemas.microsoft.com/office/drawing/2014/main" id="{406A6BB3-00DC-4CF5-AC64-82CF18B48C9C}"/>
              </a:ext>
            </a:extLst>
          </p:cNvPr>
          <p:cNvSpPr>
            <a:spLocks noEditPoints="1"/>
          </p:cNvSpPr>
          <p:nvPr/>
        </p:nvSpPr>
        <p:spPr bwMode="auto">
          <a:xfrm>
            <a:off x="4302523"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838" descr="Marker with minus sign. ">
            <a:extLst>
              <a:ext uri="{FF2B5EF4-FFF2-40B4-BE49-F238E27FC236}">
                <a16:creationId xmlns:a16="http://schemas.microsoft.com/office/drawing/2014/main" id="{0852AFAF-F59C-431F-8C82-94379765098D}"/>
              </a:ext>
            </a:extLst>
          </p:cNvPr>
          <p:cNvSpPr>
            <a:spLocks noEditPoints="1"/>
          </p:cNvSpPr>
          <p:nvPr/>
        </p:nvSpPr>
        <p:spPr bwMode="auto">
          <a:xfrm>
            <a:off x="5427446"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837" descr="Marker with plus mark. ">
            <a:extLst>
              <a:ext uri="{FF2B5EF4-FFF2-40B4-BE49-F238E27FC236}">
                <a16:creationId xmlns:a16="http://schemas.microsoft.com/office/drawing/2014/main" id="{4C5127E9-68E5-46FA-8C57-25FDF54CF7BC}"/>
              </a:ext>
            </a:extLst>
          </p:cNvPr>
          <p:cNvSpPr>
            <a:spLocks noEditPoints="1"/>
          </p:cNvSpPr>
          <p:nvPr/>
        </p:nvSpPr>
        <p:spPr bwMode="auto">
          <a:xfrm>
            <a:off x="3139680"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837" descr="Marker with plus mark. ">
            <a:extLst>
              <a:ext uri="{FF2B5EF4-FFF2-40B4-BE49-F238E27FC236}">
                <a16:creationId xmlns:a16="http://schemas.microsoft.com/office/drawing/2014/main" id="{2359F2CA-3777-4AA1-A96A-2B49185A93F8}"/>
              </a:ext>
            </a:extLst>
          </p:cNvPr>
          <p:cNvSpPr>
            <a:spLocks noEditPoints="1"/>
          </p:cNvSpPr>
          <p:nvPr/>
        </p:nvSpPr>
        <p:spPr bwMode="auto">
          <a:xfrm>
            <a:off x="4306097" y="18765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838" descr="Marker with minus sign. ">
            <a:extLst>
              <a:ext uri="{FF2B5EF4-FFF2-40B4-BE49-F238E27FC236}">
                <a16:creationId xmlns:a16="http://schemas.microsoft.com/office/drawing/2014/main" id="{1FE19FFA-CAD6-453B-8808-4EB523DD1271}"/>
              </a:ext>
            </a:extLst>
          </p:cNvPr>
          <p:cNvSpPr>
            <a:spLocks noEditPoints="1"/>
          </p:cNvSpPr>
          <p:nvPr/>
        </p:nvSpPr>
        <p:spPr bwMode="auto">
          <a:xfrm>
            <a:off x="845745"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838" descr="Marker with minus sign. ">
            <a:extLst>
              <a:ext uri="{FF2B5EF4-FFF2-40B4-BE49-F238E27FC236}">
                <a16:creationId xmlns:a16="http://schemas.microsoft.com/office/drawing/2014/main" id="{C68F970D-304B-4DB3-A6C2-E214037CD6E5}"/>
              </a:ext>
            </a:extLst>
          </p:cNvPr>
          <p:cNvSpPr>
            <a:spLocks noEditPoints="1"/>
          </p:cNvSpPr>
          <p:nvPr/>
        </p:nvSpPr>
        <p:spPr bwMode="auto">
          <a:xfrm>
            <a:off x="6498033"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837" descr="Marker with plus mark. ">
            <a:extLst>
              <a:ext uri="{FF2B5EF4-FFF2-40B4-BE49-F238E27FC236}">
                <a16:creationId xmlns:a16="http://schemas.microsoft.com/office/drawing/2014/main" id="{28204691-D113-415C-8A74-FFC7DBEA4A41}"/>
              </a:ext>
            </a:extLst>
          </p:cNvPr>
          <p:cNvSpPr>
            <a:spLocks noEditPoints="1"/>
          </p:cNvSpPr>
          <p:nvPr/>
        </p:nvSpPr>
        <p:spPr bwMode="auto">
          <a:xfrm>
            <a:off x="6494464"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839" descr="Marker with multiplication sign. ">
            <a:extLst>
              <a:ext uri="{FF2B5EF4-FFF2-40B4-BE49-F238E27FC236}">
                <a16:creationId xmlns:a16="http://schemas.microsoft.com/office/drawing/2014/main" id="{9506A8E7-40C8-4CB3-909D-6D1FBA2D8F3D}"/>
              </a:ext>
            </a:extLst>
          </p:cNvPr>
          <p:cNvSpPr>
            <a:spLocks noEditPoints="1"/>
          </p:cNvSpPr>
          <p:nvPr/>
        </p:nvSpPr>
        <p:spPr bwMode="auto">
          <a:xfrm>
            <a:off x="7703738"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837" descr="Marker with plus mark. ">
            <a:extLst>
              <a:ext uri="{FF2B5EF4-FFF2-40B4-BE49-F238E27FC236}">
                <a16:creationId xmlns:a16="http://schemas.microsoft.com/office/drawing/2014/main" id="{9F58591E-3473-4F64-8EC7-B3C59E9BCF39}"/>
              </a:ext>
            </a:extLst>
          </p:cNvPr>
          <p:cNvSpPr>
            <a:spLocks noEditPoints="1"/>
          </p:cNvSpPr>
          <p:nvPr/>
        </p:nvSpPr>
        <p:spPr bwMode="auto">
          <a:xfrm>
            <a:off x="7704531" y="4382023"/>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837" descr="Marker with plus mark. ">
            <a:extLst>
              <a:ext uri="{FF2B5EF4-FFF2-40B4-BE49-F238E27FC236}">
                <a16:creationId xmlns:a16="http://schemas.microsoft.com/office/drawing/2014/main" id="{8ACB7BFA-2B1C-41FA-A91F-C2A74141E269}"/>
              </a:ext>
            </a:extLst>
          </p:cNvPr>
          <p:cNvSpPr>
            <a:spLocks noEditPoints="1"/>
          </p:cNvSpPr>
          <p:nvPr/>
        </p:nvSpPr>
        <p:spPr bwMode="auto">
          <a:xfrm>
            <a:off x="8787207"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37" descr="Marker with plus mark. ">
            <a:extLst>
              <a:ext uri="{FF2B5EF4-FFF2-40B4-BE49-F238E27FC236}">
                <a16:creationId xmlns:a16="http://schemas.microsoft.com/office/drawing/2014/main" id="{DC0F6511-C5AE-49E3-92DC-7B6FA6B2208D}"/>
              </a:ext>
            </a:extLst>
          </p:cNvPr>
          <p:cNvSpPr>
            <a:spLocks noEditPoints="1"/>
          </p:cNvSpPr>
          <p:nvPr/>
        </p:nvSpPr>
        <p:spPr bwMode="auto">
          <a:xfrm>
            <a:off x="9900044"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839" descr="Marker with multiplication sign. ">
            <a:extLst>
              <a:ext uri="{FF2B5EF4-FFF2-40B4-BE49-F238E27FC236}">
                <a16:creationId xmlns:a16="http://schemas.microsoft.com/office/drawing/2014/main" id="{5CED8A16-6FBE-41A7-9A3B-6220F32B4ED2}"/>
              </a:ext>
            </a:extLst>
          </p:cNvPr>
          <p:cNvSpPr>
            <a:spLocks noEditPoints="1"/>
          </p:cNvSpPr>
          <p:nvPr/>
        </p:nvSpPr>
        <p:spPr bwMode="auto">
          <a:xfrm>
            <a:off x="11058919"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147">
            <a:extLst>
              <a:ext uri="{FF2B5EF4-FFF2-40B4-BE49-F238E27FC236}">
                <a16:creationId xmlns:a16="http://schemas.microsoft.com/office/drawing/2014/main" id="{2809A67D-EE6E-45D1-AA73-B11A0B4F2508}"/>
              </a:ext>
            </a:extLst>
          </p:cNvPr>
          <p:cNvSpPr/>
          <p:nvPr/>
        </p:nvSpPr>
        <p:spPr>
          <a:xfrm>
            <a:off x="3276600" y="5537091"/>
            <a:ext cx="8075613" cy="646331"/>
          </a:xfrm>
          <a:prstGeom prst="rect">
            <a:avLst/>
          </a:prstGeom>
        </p:spPr>
        <p:txBody>
          <a:bodyPr wrap="square" lIns="0" tIns="0" rIns="0" bIns="0" anchor="ctr">
            <a:spAutoFit/>
          </a:bodyPr>
          <a:lstStyle/>
          <a:p>
            <a:r>
              <a:rPr lang="en-US" sz="1400" dirty="0"/>
              <a:t>“Lorem ipsum dolor sit amet, consectetur adipiscing elit. Duis suscipit in tellus ac bibendum. Sed congue lacus vitae tellus finibus, eu faucibus nisi ullamcorper. Quisque volutpat leo at arcu placerat, quis pellentesque tellus bibendum. Proin et luctus nisl, ut viverra eros. Suspendisse pharetra mattis purus eu.”</a:t>
            </a:r>
          </a:p>
        </p:txBody>
      </p:sp>
      <p:cxnSp>
        <p:nvCxnSpPr>
          <p:cNvPr id="149" name="Straight Connector 148">
            <a:extLst>
              <a:ext uri="{FF2B5EF4-FFF2-40B4-BE49-F238E27FC236}">
                <a16:creationId xmlns:a16="http://schemas.microsoft.com/office/drawing/2014/main" id="{A3D7D3F3-ED08-4CA9-8310-32E50A7BB0A5}"/>
              </a:ext>
              <a:ext uri="{C183D7F6-B498-43B3-948B-1728B52AA6E4}">
                <adec:decorative xmlns:adec="http://schemas.microsoft.com/office/drawing/2017/decorative" val="1"/>
              </a:ext>
            </a:extLst>
          </p:cNvPr>
          <p:cNvCxnSpPr>
            <a:cxnSpLocks/>
          </p:cNvCxnSpPr>
          <p:nvPr/>
        </p:nvCxnSpPr>
        <p:spPr>
          <a:xfrm>
            <a:off x="2987283" y="5462588"/>
            <a:ext cx="0" cy="79533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82D6D7C7-ED2D-4325-93B0-EE2B9C2B2CF7}"/>
              </a:ext>
            </a:extLst>
          </p:cNvPr>
          <p:cNvSpPr/>
          <p:nvPr/>
        </p:nvSpPr>
        <p:spPr>
          <a:xfrm>
            <a:off x="533406" y="5644812"/>
            <a:ext cx="2331714" cy="430887"/>
          </a:xfrm>
          <a:prstGeom prst="rect">
            <a:avLst/>
          </a:prstGeom>
        </p:spPr>
        <p:txBody>
          <a:bodyPr wrap="square" lIns="0" tIns="0" rIns="0" bIns="0" anchor="ctr">
            <a:spAutoFit/>
          </a:bodyPr>
          <a:lstStyle/>
          <a:p>
            <a:pPr algn="ctr"/>
            <a:r>
              <a:rPr lang="en-US" sz="2800" b="1" dirty="0">
                <a:solidFill>
                  <a:schemeClr val="accent3">
                    <a:lumMod val="75000"/>
                  </a:schemeClr>
                </a:solidFill>
                <a:latin typeface="+mj-lt"/>
                <a:cs typeface="Segoe UI" panose="020B0502040204020203" pitchFamily="34" charset="0"/>
              </a:rPr>
              <a:t>5,980,650.32</a:t>
            </a:r>
          </a:p>
        </p:txBody>
      </p:sp>
    </p:spTree>
    <p:extLst>
      <p:ext uri="{BB962C8B-B14F-4D97-AF65-F5344CB8AC3E}">
        <p14:creationId xmlns:p14="http://schemas.microsoft.com/office/powerpoint/2010/main" val="87544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348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Index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Motivation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 &amp; 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Final Thoughts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Service Demo</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Modelling</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5" grpId="0" animBg="1"/>
      <p:bldP spid="27"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Chart 3" descr="This image is a bar chart. ">
            <a:extLst>
              <a:ext uri="{FF2B5EF4-FFF2-40B4-BE49-F238E27FC236}">
                <a16:creationId xmlns:a16="http://schemas.microsoft.com/office/drawing/2014/main" id="{8B833BE5-F2DA-4155-B25C-866FA190EFEA}"/>
              </a:ext>
            </a:extLst>
          </p:cNvPr>
          <p:cNvGraphicFramePr/>
          <p:nvPr>
            <p:extLst>
              <p:ext uri="{D42A27DB-BD31-4B8C-83A1-F6EECF244321}">
                <p14:modId xmlns:p14="http://schemas.microsoft.com/office/powerpoint/2010/main" val="951326935"/>
              </p:ext>
            </p:extLst>
          </p:nvPr>
        </p:nvGraphicFramePr>
        <p:xfrm>
          <a:off x="522777" y="1511874"/>
          <a:ext cx="6551476" cy="4367651"/>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A997C66-4ED4-4017-9439-1D07ED31D783}"/>
              </a:ext>
            </a:extLst>
          </p:cNvPr>
          <p:cNvSpPr/>
          <p:nvPr/>
        </p:nvSpPr>
        <p:spPr>
          <a:xfrm>
            <a:off x="7400925" y="2026444"/>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2" name="Rectangle 11">
            <a:extLst>
              <a:ext uri="{FF2B5EF4-FFF2-40B4-BE49-F238E27FC236}">
                <a16:creationId xmlns:a16="http://schemas.microsoft.com/office/drawing/2014/main" id="{690C1A7A-78BB-48B4-B5CE-2B9C34E5E67B}"/>
              </a:ext>
            </a:extLst>
          </p:cNvPr>
          <p:cNvSpPr/>
          <p:nvPr/>
        </p:nvSpPr>
        <p:spPr>
          <a:xfrm>
            <a:off x="7400925" y="3546456"/>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3" name="Rectangle 12">
            <a:extLst>
              <a:ext uri="{FF2B5EF4-FFF2-40B4-BE49-F238E27FC236}">
                <a16:creationId xmlns:a16="http://schemas.microsoft.com/office/drawing/2014/main" id="{53CF038C-66AF-4E81-9068-703EC0088620}"/>
              </a:ext>
            </a:extLst>
          </p:cNvPr>
          <p:cNvSpPr/>
          <p:nvPr/>
        </p:nvSpPr>
        <p:spPr>
          <a:xfrm>
            <a:off x="7400925" y="5066469"/>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5"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9425537" y="1614222"/>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descr="This image is an icon of four sheets of paper. ">
            <a:extLst>
              <a:ext uri="{FF2B5EF4-FFF2-40B4-BE49-F238E27FC236}">
                <a16:creationId xmlns:a16="http://schemas.microsoft.com/office/drawing/2014/main" id="{6071F41E-4B08-43F7-BBE7-4A555CA73C1B}"/>
              </a:ext>
            </a:extLst>
          </p:cNvPr>
          <p:cNvGrpSpPr/>
          <p:nvPr/>
        </p:nvGrpSpPr>
        <p:grpSpPr>
          <a:xfrm>
            <a:off x="9415218" y="4652698"/>
            <a:ext cx="239712" cy="285750"/>
            <a:chOff x="5494338" y="1370013"/>
            <a:chExt cx="239712" cy="285750"/>
          </a:xfrm>
          <a:solidFill>
            <a:schemeClr val="accent4">
              <a:lumMod val="75000"/>
            </a:schemeClr>
          </a:solidFill>
        </p:grpSpPr>
        <p:sp>
          <p:nvSpPr>
            <p:cNvPr id="17"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descr="This image is an icon of two sheets of paper. ">
            <a:extLst>
              <a:ext uri="{FF2B5EF4-FFF2-40B4-BE49-F238E27FC236}">
                <a16:creationId xmlns:a16="http://schemas.microsoft.com/office/drawing/2014/main" id="{411839F8-FB7F-4D1C-9734-BE03FFF894B2}"/>
              </a:ext>
            </a:extLst>
          </p:cNvPr>
          <p:cNvGrpSpPr/>
          <p:nvPr/>
        </p:nvGrpSpPr>
        <p:grpSpPr>
          <a:xfrm>
            <a:off x="9391405" y="3139847"/>
            <a:ext cx="287338" cy="285750"/>
            <a:chOff x="4319588" y="1370013"/>
            <a:chExt cx="287338" cy="285750"/>
          </a:xfrm>
          <a:solidFill>
            <a:schemeClr val="accent3">
              <a:lumMod val="75000"/>
            </a:schemeClr>
          </a:solidFill>
        </p:grpSpPr>
        <p:sp>
          <p:nvSpPr>
            <p:cNvPr id="22"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61713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Editing Data</a:t>
            </a:r>
          </a:p>
          <a:p>
            <a:pPr algn="ctr"/>
            <a:r>
              <a:rPr lang="en-US" sz="2800" b="1" dirty="0">
                <a:solidFill>
                  <a:schemeClr val="tx1">
                    <a:lumMod val="75000"/>
                    <a:lumOff val="25000"/>
                  </a:schemeClr>
                </a:solidFill>
              </a:rPr>
              <a:t>Slides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043112" y="2789343"/>
            <a:ext cx="2428875" cy="193572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If you would like to modify the data in the graphs and chart included in this template, simply right click on the diagram and select </a:t>
            </a:r>
            <a:r>
              <a:rPr lang="en-US" sz="1400" i="1" dirty="0">
                <a:solidFill>
                  <a:schemeClr val="tx1">
                    <a:lumMod val="75000"/>
                    <a:lumOff val="25000"/>
                  </a:schemeClr>
                </a:solidFill>
                <a:cs typeface="Segoe UI" panose="020B0502040204020203" pitchFamily="34" charset="0"/>
              </a:rPr>
              <a:t>Edit Data in Excel.</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Excel will then open and you can edit the relevant data.</a:t>
            </a:r>
          </a:p>
        </p:txBody>
      </p:sp>
      <p:pic>
        <p:nvPicPr>
          <p:cNvPr id="4" name="Picture 3" descr="This is an image of a bar chart and a screen shot explaining how to edit data in Excel. ">
            <a:extLst>
              <a:ext uri="{FF2B5EF4-FFF2-40B4-BE49-F238E27FC236}">
                <a16:creationId xmlns:a16="http://schemas.microsoft.com/office/drawing/2014/main" id="{05DB1F73-D09B-4348-9D26-3FCCB6C80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080" y="1901888"/>
            <a:ext cx="5961389" cy="3920842"/>
          </a:xfrm>
          <a:prstGeom prst="rect">
            <a:avLst/>
          </a:prstGeom>
        </p:spPr>
      </p:pic>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Tree>
    <p:extLst>
      <p:ext uri="{BB962C8B-B14F-4D97-AF65-F5344CB8AC3E}">
        <p14:creationId xmlns:p14="http://schemas.microsoft.com/office/powerpoint/2010/main" val="227547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E41B47-2A84-C745-B465-65F375D5D2F8}"/>
              </a:ext>
            </a:extLst>
          </p:cNvPr>
          <p:cNvSpPr/>
          <p:nvPr/>
        </p:nvSpPr>
        <p:spPr>
          <a:xfrm>
            <a:off x="273132" y="133788"/>
            <a:ext cx="5023263" cy="6247864"/>
          </a:xfrm>
          <a:prstGeom prst="rect">
            <a:avLst/>
          </a:prstGeom>
        </p:spPr>
        <p:txBody>
          <a:bodyPr wrap="square">
            <a:spAutoFit/>
          </a:bodyPr>
          <a:lstStyle/>
          <a:p>
            <a:r>
              <a:rPr lang="en-US" sz="800" dirty="0">
                <a:solidFill>
                  <a:srgbClr val="FF0000"/>
                </a:solidFill>
                <a:latin typeface="Menlo" panose="020B0609030804020204" pitchFamily="49" charset="0"/>
              </a:rPr>
              <a:t>977146916</a:t>
            </a:r>
          </a:p>
          <a:p>
            <a:r>
              <a:rPr lang="en-US" sz="800" dirty="0">
                <a:solidFill>
                  <a:srgbClr val="FF0000"/>
                </a:solidFill>
                <a:latin typeface="Menlo" panose="020B0609030804020204" pitchFamily="49" charset="0"/>
              </a:rPr>
              <a:t>HLGMC</a:t>
            </a:r>
          </a:p>
          <a:p>
            <a:r>
              <a:rPr lang="en-US" sz="800" dirty="0">
                <a:solidFill>
                  <a:srgbClr val="FF0000"/>
                </a:solidFill>
                <a:latin typeface="Menlo" panose="020B0609030804020204" pitchFamily="49" charset="0"/>
              </a:rPr>
              <a:t>2878891</a:t>
            </a:r>
          </a:p>
          <a:p>
            <a:r>
              <a:rPr lang="en-US" sz="800" dirty="0">
                <a:solidFill>
                  <a:srgbClr val="FF0000"/>
                </a:solidFill>
                <a:latin typeface="Menlo" panose="020B0609030804020204" pitchFamily="49" charset="0"/>
              </a:rPr>
              <a:t>022690</a:t>
            </a:r>
          </a:p>
          <a:p>
            <a:r>
              <a:rPr lang="en-US" sz="800" dirty="0">
                <a:solidFill>
                  <a:srgbClr val="FF0000"/>
                </a:solidFill>
                <a:latin typeface="Menlo" panose="020B0609030804020204" pitchFamily="49" charset="0"/>
              </a:rPr>
              <a:t>01/27/1997 12:00:00 AM</a:t>
            </a:r>
          </a:p>
          <a:p>
            <a:r>
              <a:rPr lang="en-US" sz="800" dirty="0">
                <a:solidFill>
                  <a:srgbClr val="FF0000"/>
                </a:solidFill>
                <a:latin typeface="Menlo" panose="020B0609030804020204" pitchFamily="49" charset="0"/>
              </a:rPr>
              <a:t>CARCINOMA OF THE COLON .</a:t>
            </a:r>
          </a:p>
          <a:p>
            <a:r>
              <a:rPr lang="en-US" sz="800" dirty="0">
                <a:solidFill>
                  <a:srgbClr val="FF0000"/>
                </a:solidFill>
                <a:latin typeface="Menlo" panose="020B0609030804020204" pitchFamily="49" charset="0"/>
              </a:rPr>
              <a:t>Unsigned</a:t>
            </a:r>
          </a:p>
          <a:p>
            <a:r>
              <a:rPr lang="en-US" sz="800" dirty="0">
                <a:solidFill>
                  <a:srgbClr val="FF0000"/>
                </a:solidFill>
                <a:latin typeface="Menlo" panose="020B0609030804020204" pitchFamily="49" charset="0"/>
              </a:rPr>
              <a:t>DIS</a:t>
            </a:r>
          </a:p>
          <a:p>
            <a:r>
              <a:rPr lang="en-US" sz="800" dirty="0">
                <a:solidFill>
                  <a:srgbClr val="FF0000"/>
                </a:solidFill>
                <a:latin typeface="Menlo" panose="020B0609030804020204" pitchFamily="49" charset="0"/>
              </a:rPr>
              <a:t>Report Status :</a:t>
            </a:r>
          </a:p>
          <a:p>
            <a:r>
              <a:rPr lang="en-US" sz="800" dirty="0">
                <a:solidFill>
                  <a:srgbClr val="FF0000"/>
                </a:solidFill>
                <a:latin typeface="Menlo" panose="020B0609030804020204" pitchFamily="49" charset="0"/>
              </a:rPr>
              <a:t>Unsigned</a:t>
            </a:r>
          </a:p>
          <a:p>
            <a:r>
              <a:rPr lang="en-US" sz="800" dirty="0">
                <a:solidFill>
                  <a:srgbClr val="FF0000"/>
                </a:solidFill>
                <a:latin typeface="Menlo" panose="020B0609030804020204" pitchFamily="49" charset="0"/>
              </a:rPr>
              <a:t>Please do not go above this box important format codes are contained .</a:t>
            </a:r>
          </a:p>
          <a:p>
            <a:r>
              <a:rPr lang="en-US" sz="800" dirty="0">
                <a:solidFill>
                  <a:srgbClr val="FF0000"/>
                </a:solidFill>
                <a:latin typeface="Menlo" panose="020B0609030804020204" pitchFamily="49" charset="0"/>
              </a:rPr>
              <a:t>DISCHARGE SUMMARY</a:t>
            </a:r>
          </a:p>
          <a:p>
            <a:r>
              <a:rPr lang="en-US" sz="800" dirty="0">
                <a:solidFill>
                  <a:srgbClr val="FF0000"/>
                </a:solidFill>
                <a:latin typeface="Menlo" panose="020B0609030804020204" pitchFamily="49" charset="0"/>
              </a:rPr>
              <a:t>ARF32 FA</a:t>
            </a:r>
          </a:p>
          <a:p>
            <a:r>
              <a:rPr lang="en-US" sz="800" dirty="0">
                <a:solidFill>
                  <a:srgbClr val="FF0000"/>
                </a:solidFill>
                <a:latin typeface="Menlo" panose="020B0609030804020204" pitchFamily="49" charset="0"/>
              </a:rPr>
              <a:t>DISCHARGE SUMMARY NAME :</a:t>
            </a:r>
          </a:p>
          <a:p>
            <a:r>
              <a:rPr lang="en-US" sz="800" dirty="0">
                <a:solidFill>
                  <a:srgbClr val="FF0000"/>
                </a:solidFill>
                <a:latin typeface="Menlo" panose="020B0609030804020204" pitchFamily="49" charset="0"/>
              </a:rPr>
              <a:t>GIRRESNET , DIEDREO A</a:t>
            </a:r>
          </a:p>
          <a:p>
            <a:r>
              <a:rPr lang="en-US" sz="800" dirty="0">
                <a:solidFill>
                  <a:srgbClr val="FF0000"/>
                </a:solidFill>
                <a:latin typeface="Menlo" panose="020B0609030804020204" pitchFamily="49" charset="0"/>
              </a:rPr>
              <a:t>UNIT NUMBER :</a:t>
            </a:r>
          </a:p>
          <a:p>
            <a:r>
              <a:rPr lang="en-US" sz="800" dirty="0">
                <a:solidFill>
                  <a:srgbClr val="FF0000"/>
                </a:solidFill>
                <a:latin typeface="Menlo" panose="020B0609030804020204" pitchFamily="49" charset="0"/>
              </a:rPr>
              <a:t>075-71-01</a:t>
            </a:r>
          </a:p>
          <a:p>
            <a:r>
              <a:rPr lang="en-US" sz="800" dirty="0">
                <a:solidFill>
                  <a:srgbClr val="FF0000"/>
                </a:solidFill>
                <a:latin typeface="Menlo" panose="020B0609030804020204" pitchFamily="49" charset="0"/>
              </a:rPr>
              <a:t>ADMISSION DATE :</a:t>
            </a:r>
          </a:p>
          <a:p>
            <a:r>
              <a:rPr lang="en-US" sz="800" dirty="0">
                <a:solidFill>
                  <a:srgbClr val="FF0000"/>
                </a:solidFill>
                <a:latin typeface="Menlo" panose="020B0609030804020204" pitchFamily="49" charset="0"/>
              </a:rPr>
              <a:t>01/27/1997</a:t>
            </a:r>
          </a:p>
          <a:p>
            <a:r>
              <a:rPr lang="en-US" sz="800" dirty="0">
                <a:solidFill>
                  <a:srgbClr val="FF0000"/>
                </a:solidFill>
                <a:latin typeface="Menlo" panose="020B0609030804020204" pitchFamily="49" charset="0"/>
              </a:rPr>
              <a:t>DISCHARGE DATE :</a:t>
            </a:r>
          </a:p>
          <a:p>
            <a:r>
              <a:rPr lang="en-US" sz="800" dirty="0">
                <a:solidFill>
                  <a:srgbClr val="FF0000"/>
                </a:solidFill>
                <a:latin typeface="Menlo" panose="020B0609030804020204" pitchFamily="49" charset="0"/>
              </a:rPr>
              <a:t>01/31/1997</a:t>
            </a:r>
          </a:p>
          <a:p>
            <a:r>
              <a:rPr lang="en-US" sz="800" dirty="0">
                <a:solidFill>
                  <a:srgbClr val="FF0000"/>
                </a:solidFill>
                <a:latin typeface="Menlo" panose="020B0609030804020204" pitchFamily="49" charset="0"/>
              </a:rPr>
              <a:t>PRINCIPAL DIAGNOSIS :</a:t>
            </a:r>
          </a:p>
          <a:p>
            <a:r>
              <a:rPr lang="en-US" sz="800" dirty="0">
                <a:solidFill>
                  <a:srgbClr val="FF0000"/>
                </a:solidFill>
                <a:latin typeface="Menlo" panose="020B0609030804020204" pitchFamily="49" charset="0"/>
              </a:rPr>
              <a:t>Carcinoma of the colon .</a:t>
            </a:r>
          </a:p>
          <a:p>
            <a:r>
              <a:rPr lang="en-US" sz="800" dirty="0">
                <a:solidFill>
                  <a:srgbClr val="FF0000"/>
                </a:solidFill>
                <a:latin typeface="Menlo" panose="020B0609030804020204" pitchFamily="49" charset="0"/>
              </a:rPr>
              <a:t>ASSOCIATED DIAGNOSIS :</a:t>
            </a:r>
          </a:p>
          <a:p>
            <a:r>
              <a:rPr lang="en-US" sz="800" dirty="0">
                <a:solidFill>
                  <a:srgbClr val="FF0000"/>
                </a:solidFill>
                <a:latin typeface="Menlo" panose="020B0609030804020204" pitchFamily="49" charset="0"/>
              </a:rPr>
              <a:t>Urinary tract infection , and cirrhosis of the liver .</a:t>
            </a:r>
          </a:p>
          <a:p>
            <a:r>
              <a:rPr lang="en-US" sz="800" dirty="0">
                <a:solidFill>
                  <a:srgbClr val="FF0000"/>
                </a:solidFill>
                <a:latin typeface="Menlo" panose="020B0609030804020204" pitchFamily="49" charset="0"/>
              </a:rPr>
              <a:t>HISTORY OF PRESENT ILLNESS :</a:t>
            </a:r>
          </a:p>
          <a:p>
            <a:r>
              <a:rPr lang="en-US" sz="800" dirty="0">
                <a:solidFill>
                  <a:srgbClr val="FF0000"/>
                </a:solidFill>
                <a:latin typeface="Menlo" panose="020B0609030804020204" pitchFamily="49" charset="0"/>
              </a:rPr>
              <a:t>The patient is an 80-year-old male , who had a history of colon cancer in the past , resected approximately ten years prior to admission , history of heavy alcohol use , who presented with a two week history of poor PO intake , weight loss , and was noted to have acute on chronic Hepatitis by chemistries and question of pyelonephritis .</a:t>
            </a:r>
          </a:p>
          <a:p>
            <a:r>
              <a:rPr lang="en-US" sz="800" dirty="0">
                <a:solidFill>
                  <a:srgbClr val="FF0000"/>
                </a:solidFill>
                <a:latin typeface="Menlo" panose="020B0609030804020204" pitchFamily="49" charset="0"/>
              </a:rPr>
              <a:t>He lived alone but was driven to the hospital by his son because of reported worsening and general care and deconditioning .</a:t>
            </a:r>
          </a:p>
          <a:p>
            <a:r>
              <a:rPr lang="en-US" sz="800" dirty="0">
                <a:solidFill>
                  <a:srgbClr val="FF0000"/>
                </a:solidFill>
                <a:latin typeface="Menlo" panose="020B0609030804020204" pitchFamily="49" charset="0"/>
              </a:rPr>
              <a:t>Emergency Department course ; he was evaluated in the emergency room , found to be severely cachectic and jaundiced .</a:t>
            </a:r>
          </a:p>
          <a:p>
            <a:r>
              <a:rPr lang="en-US" sz="800" dirty="0">
                <a:solidFill>
                  <a:srgbClr val="FF0000"/>
                </a:solidFill>
                <a:latin typeface="Menlo" panose="020B0609030804020204" pitchFamily="49" charset="0"/>
              </a:rPr>
              <a:t>He was given a liter of normal saline , along with thiamine , folate .</a:t>
            </a:r>
          </a:p>
          <a:p>
            <a:r>
              <a:rPr lang="en-US" sz="800" dirty="0">
                <a:solidFill>
                  <a:srgbClr val="FF0000"/>
                </a:solidFill>
                <a:latin typeface="Menlo" panose="020B0609030804020204" pitchFamily="49" charset="0"/>
              </a:rPr>
              <a:t>An abdominal ultrasound was performed showing no stones .</a:t>
            </a:r>
          </a:p>
          <a:p>
            <a:r>
              <a:rPr lang="en-US" sz="800" dirty="0">
                <a:solidFill>
                  <a:srgbClr val="FF0000"/>
                </a:solidFill>
                <a:latin typeface="Menlo" panose="020B0609030804020204" pitchFamily="49" charset="0"/>
              </a:rPr>
              <a:t>Chest x-ray revealed clear lungs and then he was admitted to Team C for management .</a:t>
            </a:r>
          </a:p>
          <a:p>
            <a:r>
              <a:rPr lang="en-US" sz="800" dirty="0">
                <a:solidFill>
                  <a:srgbClr val="FF0000"/>
                </a:solidFill>
                <a:latin typeface="Menlo" panose="020B0609030804020204" pitchFamily="49" charset="0"/>
              </a:rPr>
              <a:t>PAST MEDICAL HISTORY :</a:t>
            </a:r>
          </a:p>
          <a:p>
            <a:r>
              <a:rPr lang="en-US" sz="800" dirty="0">
                <a:solidFill>
                  <a:srgbClr val="FF0000"/>
                </a:solidFill>
                <a:latin typeface="Menlo" panose="020B0609030804020204" pitchFamily="49" charset="0"/>
              </a:rPr>
              <a:t>Cancer , ten years prior to admission , status post resection .</a:t>
            </a:r>
          </a:p>
          <a:p>
            <a:r>
              <a:rPr lang="en-US" sz="800" dirty="0">
                <a:solidFill>
                  <a:srgbClr val="FF0000"/>
                </a:solidFill>
                <a:latin typeface="Menlo" panose="020B0609030804020204" pitchFamily="49" charset="0"/>
              </a:rPr>
              <a:t>MEDICATIONS ON ADMISSION :</a:t>
            </a:r>
          </a:p>
          <a:p>
            <a:r>
              <a:rPr lang="en-US" sz="800" dirty="0">
                <a:solidFill>
                  <a:srgbClr val="FF0000"/>
                </a:solidFill>
                <a:latin typeface="Menlo" panose="020B0609030804020204" pitchFamily="49" charset="0"/>
              </a:rPr>
              <a:t>Folic acid .</a:t>
            </a:r>
          </a:p>
          <a:p>
            <a:r>
              <a:rPr lang="en-US" sz="800" dirty="0">
                <a:solidFill>
                  <a:srgbClr val="FF0000"/>
                </a:solidFill>
                <a:latin typeface="Menlo" panose="020B0609030804020204" pitchFamily="49" charset="0"/>
              </a:rPr>
              <a:t>ALLERGIES :</a:t>
            </a:r>
          </a:p>
          <a:p>
            <a:r>
              <a:rPr lang="en-US" sz="800" dirty="0">
                <a:solidFill>
                  <a:srgbClr val="FF0000"/>
                </a:solidFill>
                <a:latin typeface="Menlo" panose="020B0609030804020204" pitchFamily="49" charset="0"/>
              </a:rPr>
              <a:t>None .</a:t>
            </a:r>
          </a:p>
          <a:p>
            <a:r>
              <a:rPr lang="en-US" sz="800" dirty="0">
                <a:solidFill>
                  <a:srgbClr val="FF0000"/>
                </a:solidFill>
                <a:latin typeface="Menlo" panose="020B0609030804020204" pitchFamily="49" charset="0"/>
              </a:rPr>
              <a:t>FAMILY HISTORY :</a:t>
            </a:r>
          </a:p>
          <a:p>
            <a:r>
              <a:rPr lang="en-US" sz="800" dirty="0">
                <a:solidFill>
                  <a:srgbClr val="FF0000"/>
                </a:solidFill>
                <a:latin typeface="Menlo" panose="020B0609030804020204" pitchFamily="49" charset="0"/>
              </a:rPr>
              <a:t>Not obtained .</a:t>
            </a:r>
          </a:p>
          <a:p>
            <a:r>
              <a:rPr lang="en-US" sz="800" dirty="0">
                <a:solidFill>
                  <a:srgbClr val="FF0000"/>
                </a:solidFill>
                <a:latin typeface="Menlo" panose="020B0609030804020204" pitchFamily="49" charset="0"/>
              </a:rPr>
              <a:t>SOCIAL HISTORY :</a:t>
            </a:r>
          </a:p>
          <a:p>
            <a:r>
              <a:rPr lang="en-US" sz="800" dirty="0">
                <a:solidFill>
                  <a:srgbClr val="FF0000"/>
                </a:solidFill>
                <a:latin typeface="Menlo" panose="020B0609030804020204" pitchFamily="49" charset="0"/>
              </a:rPr>
              <a:t>Lives in </a:t>
            </a:r>
            <a:r>
              <a:rPr lang="en-US" sz="800" dirty="0" err="1">
                <a:solidFill>
                  <a:srgbClr val="FF0000"/>
                </a:solidFill>
                <a:latin typeface="Menlo" panose="020B0609030804020204" pitchFamily="49" charset="0"/>
              </a:rPr>
              <a:t>Merca</a:t>
            </a:r>
            <a:r>
              <a:rPr lang="en-US" sz="800" dirty="0">
                <a:solidFill>
                  <a:srgbClr val="FF0000"/>
                </a:solidFill>
                <a:latin typeface="Menlo" panose="020B0609030804020204" pitchFamily="49" charset="0"/>
              </a:rPr>
              <a:t> .</a:t>
            </a:r>
          </a:p>
          <a:p>
            <a:endParaRPr lang="en-US" sz="800" b="0" dirty="0">
              <a:solidFill>
                <a:srgbClr val="FF0000"/>
              </a:solidFill>
              <a:effectLst/>
              <a:latin typeface="Menlo" panose="020B0609030804020204" pitchFamily="49" charset="0"/>
            </a:endParaRPr>
          </a:p>
        </p:txBody>
      </p:sp>
      <p:sp>
        <p:nvSpPr>
          <p:cNvPr id="3" name="Rectangle 2">
            <a:extLst>
              <a:ext uri="{FF2B5EF4-FFF2-40B4-BE49-F238E27FC236}">
                <a16:creationId xmlns:a16="http://schemas.microsoft.com/office/drawing/2014/main" id="{F8AFF40A-2EFA-2B48-9614-25EC3423CB05}"/>
              </a:ext>
            </a:extLst>
          </p:cNvPr>
          <p:cNvSpPr/>
          <p:nvPr/>
        </p:nvSpPr>
        <p:spPr>
          <a:xfrm>
            <a:off x="6458197" y="133788"/>
            <a:ext cx="5023263" cy="6740307"/>
          </a:xfrm>
          <a:prstGeom prst="rect">
            <a:avLst/>
          </a:prstGeom>
        </p:spPr>
        <p:txBody>
          <a:bodyPr wrap="square">
            <a:spAutoFit/>
          </a:bodyPr>
          <a:lstStyle/>
          <a:p>
            <a:r>
              <a:rPr lang="en-US" sz="800" dirty="0">
                <a:solidFill>
                  <a:srgbClr val="FF0000"/>
                </a:solidFill>
                <a:latin typeface="Menlo" panose="020B0609030804020204" pitchFamily="49" charset="0"/>
              </a:rPr>
              <a:t>Drinks ginger brandy to excess , pipe and cigar smoker for many years .</a:t>
            </a:r>
          </a:p>
          <a:p>
            <a:r>
              <a:rPr lang="en-US" sz="800" dirty="0">
                <a:solidFill>
                  <a:srgbClr val="FF0000"/>
                </a:solidFill>
                <a:latin typeface="Menlo" panose="020B0609030804020204" pitchFamily="49" charset="0"/>
              </a:rPr>
              <a:t>PHYSICAL EXAMINATION :</a:t>
            </a:r>
          </a:p>
          <a:p>
            <a:r>
              <a:rPr lang="en-US" sz="800" dirty="0">
                <a:solidFill>
                  <a:srgbClr val="FF0000"/>
                </a:solidFill>
                <a:latin typeface="Menlo" panose="020B0609030804020204" pitchFamily="49" charset="0"/>
              </a:rPr>
              <a:t>In general was a cachectic , jaundiced man .</a:t>
            </a:r>
          </a:p>
          <a:p>
            <a:r>
              <a:rPr lang="en-US" sz="800" dirty="0" err="1">
                <a:solidFill>
                  <a:srgbClr val="FF0000"/>
                </a:solidFill>
                <a:latin typeface="Menlo" panose="020B0609030804020204" pitchFamily="49" charset="0"/>
              </a:rPr>
              <a:t>bloodpressure</a:t>
            </a:r>
            <a:r>
              <a:rPr lang="en-US" sz="800" dirty="0">
                <a:solidFill>
                  <a:srgbClr val="FF0000"/>
                </a:solidFill>
                <a:latin typeface="Menlo" panose="020B0609030804020204" pitchFamily="49" charset="0"/>
              </a:rPr>
              <a:t> :</a:t>
            </a:r>
          </a:p>
          <a:p>
            <a:r>
              <a:rPr lang="en-US" sz="800" dirty="0">
                <a:solidFill>
                  <a:srgbClr val="FF0000"/>
                </a:solidFill>
                <a:latin typeface="Menlo" panose="020B0609030804020204" pitchFamily="49" charset="0"/>
              </a:rPr>
              <a:t>124/60 , 97.4 , 84 , 22 for vital signs .</a:t>
            </a:r>
          </a:p>
          <a:p>
            <a:r>
              <a:rPr lang="en-US" sz="800" dirty="0">
                <a:solidFill>
                  <a:srgbClr val="FF0000"/>
                </a:solidFill>
                <a:latin typeface="Menlo" panose="020B0609030804020204" pitchFamily="49" charset="0"/>
              </a:rPr>
              <a:t>head , eyes , ears , nose and throat :</a:t>
            </a:r>
          </a:p>
          <a:p>
            <a:r>
              <a:rPr lang="en-US" sz="800" dirty="0">
                <a:solidFill>
                  <a:srgbClr val="FF0000"/>
                </a:solidFill>
                <a:latin typeface="Menlo" panose="020B0609030804020204" pitchFamily="49" charset="0"/>
              </a:rPr>
              <a:t>notable for abscess ulcers on the lower gums .</a:t>
            </a:r>
          </a:p>
          <a:p>
            <a:r>
              <a:rPr lang="en-US" sz="800" dirty="0">
                <a:solidFill>
                  <a:srgbClr val="FF0000"/>
                </a:solidFill>
                <a:latin typeface="Menlo" panose="020B0609030804020204" pitchFamily="49" charset="0"/>
              </a:rPr>
              <a:t>He was edentulous .</a:t>
            </a:r>
          </a:p>
          <a:p>
            <a:r>
              <a:rPr lang="en-US" sz="800" dirty="0">
                <a:solidFill>
                  <a:srgbClr val="FF0000"/>
                </a:solidFill>
                <a:latin typeface="Menlo" panose="020B0609030804020204" pitchFamily="49" charset="0"/>
              </a:rPr>
              <a:t>Neck was supple , lungs were clear except for some scattered mild crackles .</a:t>
            </a:r>
          </a:p>
          <a:p>
            <a:r>
              <a:rPr lang="en-US" sz="800" dirty="0">
                <a:solidFill>
                  <a:srgbClr val="FF0000"/>
                </a:solidFill>
                <a:latin typeface="Menlo" panose="020B0609030804020204" pitchFamily="49" charset="0"/>
              </a:rPr>
              <a:t>Cardiac :</a:t>
            </a:r>
          </a:p>
          <a:p>
            <a:r>
              <a:rPr lang="en-US" sz="800" dirty="0">
                <a:solidFill>
                  <a:srgbClr val="FF0000"/>
                </a:solidFill>
                <a:latin typeface="Menlo" panose="020B0609030804020204" pitchFamily="49" charset="0"/>
              </a:rPr>
              <a:t>tachycardic with a II / VI systolic ejection murmur .</a:t>
            </a:r>
          </a:p>
          <a:p>
            <a:r>
              <a:rPr lang="en-US" sz="800" dirty="0">
                <a:solidFill>
                  <a:srgbClr val="FF0000"/>
                </a:solidFill>
                <a:latin typeface="Menlo" panose="020B0609030804020204" pitchFamily="49" charset="0"/>
              </a:rPr>
              <a:t>Belly was tender in the right upper quadrant .</a:t>
            </a:r>
          </a:p>
          <a:p>
            <a:r>
              <a:rPr lang="en-US" sz="800" dirty="0">
                <a:solidFill>
                  <a:srgbClr val="FF0000"/>
                </a:solidFill>
                <a:latin typeface="Menlo" panose="020B0609030804020204" pitchFamily="49" charset="0"/>
              </a:rPr>
              <a:t>Liver edge , thickened abdominal wall was palpable .</a:t>
            </a:r>
          </a:p>
          <a:p>
            <a:r>
              <a:rPr lang="en-US" sz="800" dirty="0">
                <a:solidFill>
                  <a:srgbClr val="FF0000"/>
                </a:solidFill>
                <a:latin typeface="Menlo" panose="020B0609030804020204" pitchFamily="49" charset="0"/>
              </a:rPr>
              <a:t>No inguinal nodes .</a:t>
            </a:r>
          </a:p>
          <a:p>
            <a:r>
              <a:rPr lang="en-US" sz="800" dirty="0">
                <a:solidFill>
                  <a:srgbClr val="FF0000"/>
                </a:solidFill>
                <a:latin typeface="Menlo" panose="020B0609030804020204" pitchFamily="49" charset="0"/>
              </a:rPr>
              <a:t>Rectal was guaiac negative .</a:t>
            </a:r>
          </a:p>
          <a:p>
            <a:r>
              <a:rPr lang="en-US" sz="800" dirty="0">
                <a:solidFill>
                  <a:srgbClr val="FF0000"/>
                </a:solidFill>
                <a:latin typeface="Menlo" panose="020B0609030804020204" pitchFamily="49" charset="0"/>
              </a:rPr>
              <a:t>On mental status exam , he was somnolent but arousable .</a:t>
            </a:r>
          </a:p>
          <a:p>
            <a:r>
              <a:rPr lang="en-US" sz="800" dirty="0">
                <a:solidFill>
                  <a:srgbClr val="FF0000"/>
                </a:solidFill>
                <a:latin typeface="Menlo" panose="020B0609030804020204" pitchFamily="49" charset="0"/>
              </a:rPr>
              <a:t>Oriented to name , year , and hospital .</a:t>
            </a:r>
          </a:p>
          <a:p>
            <a:r>
              <a:rPr lang="en-US" sz="800" dirty="0">
                <a:solidFill>
                  <a:srgbClr val="FF0000"/>
                </a:solidFill>
                <a:latin typeface="Menlo" panose="020B0609030804020204" pitchFamily="49" charset="0"/>
              </a:rPr>
              <a:t>Skin was jaundiced .</a:t>
            </a:r>
          </a:p>
          <a:p>
            <a:r>
              <a:rPr lang="en-US" sz="800" dirty="0">
                <a:solidFill>
                  <a:srgbClr val="FF0000"/>
                </a:solidFill>
                <a:latin typeface="Menlo" panose="020B0609030804020204" pitchFamily="49" charset="0"/>
              </a:rPr>
              <a:t>LABORATORY DATA :</a:t>
            </a:r>
          </a:p>
          <a:p>
            <a:r>
              <a:rPr lang="en-US" sz="800" dirty="0">
                <a:solidFill>
                  <a:srgbClr val="FF0000"/>
                </a:solidFill>
                <a:latin typeface="Menlo" panose="020B0609030804020204" pitchFamily="49" charset="0"/>
              </a:rPr>
              <a:t>Notable for a BUN and creatinine 14 and 1.8 , phosphorous of .5 , magnesium 1.2 , albumin 2.1 .</a:t>
            </a:r>
          </a:p>
          <a:p>
            <a:r>
              <a:rPr lang="en-US" sz="800" dirty="0">
                <a:solidFill>
                  <a:srgbClr val="FF0000"/>
                </a:solidFill>
                <a:latin typeface="Menlo" panose="020B0609030804020204" pitchFamily="49" charset="0"/>
              </a:rPr>
              <a:t>elevated liver function tests , bilirubin of 14 direct , 17 total .</a:t>
            </a:r>
          </a:p>
          <a:p>
            <a:r>
              <a:rPr lang="en-US" sz="800" dirty="0">
                <a:solidFill>
                  <a:srgbClr val="FF0000"/>
                </a:solidFill>
                <a:latin typeface="Menlo" panose="020B0609030804020204" pitchFamily="49" charset="0"/>
              </a:rPr>
              <a:t>uric acid 11.4 , alkaline phosphatase 173 , serum glutamic oxaloacetic transaminase 309 , amylase 388 .</a:t>
            </a:r>
          </a:p>
          <a:p>
            <a:r>
              <a:rPr lang="en-US" sz="800" dirty="0">
                <a:solidFill>
                  <a:srgbClr val="FF0000"/>
                </a:solidFill>
                <a:latin typeface="Menlo" panose="020B0609030804020204" pitchFamily="49" charset="0"/>
              </a:rPr>
              <a:t>His urinalysis showed 10-20 granular casts and 10-20 white blood cells , 3-5 red blood cells , 5-10 whites , 3-5 white blood cells cast .</a:t>
            </a:r>
          </a:p>
          <a:p>
            <a:r>
              <a:rPr lang="en-US" sz="800" dirty="0">
                <a:solidFill>
                  <a:srgbClr val="FF0000"/>
                </a:solidFill>
                <a:latin typeface="Menlo" panose="020B0609030804020204" pitchFamily="49" charset="0"/>
              </a:rPr>
              <a:t>The white blood cell was 8.5 , hematocrit 34 .</a:t>
            </a:r>
          </a:p>
          <a:p>
            <a:r>
              <a:rPr lang="en-US" sz="800" dirty="0">
                <a:solidFill>
                  <a:srgbClr val="FF0000"/>
                </a:solidFill>
                <a:latin typeface="Menlo" panose="020B0609030804020204" pitchFamily="49" charset="0"/>
              </a:rPr>
              <a:t>platelet count 74 .</a:t>
            </a:r>
          </a:p>
          <a:p>
            <a:r>
              <a:rPr lang="en-US" sz="800" dirty="0">
                <a:solidFill>
                  <a:srgbClr val="FF0000"/>
                </a:solidFill>
                <a:latin typeface="Menlo" panose="020B0609030804020204" pitchFamily="49" charset="0"/>
              </a:rPr>
              <a:t>5% bands on differential .</a:t>
            </a:r>
          </a:p>
          <a:p>
            <a:r>
              <a:rPr lang="en-US" sz="800" dirty="0">
                <a:solidFill>
                  <a:srgbClr val="FF0000"/>
                </a:solidFill>
                <a:latin typeface="Menlo" panose="020B0609030804020204" pitchFamily="49" charset="0"/>
              </a:rPr>
              <a:t>prothrombin time 14.9 , partial thromboplastin time 35 .</a:t>
            </a:r>
          </a:p>
          <a:p>
            <a:r>
              <a:rPr lang="en-US" sz="800" dirty="0">
                <a:solidFill>
                  <a:srgbClr val="FF0000"/>
                </a:solidFill>
                <a:latin typeface="Menlo" panose="020B0609030804020204" pitchFamily="49" charset="0"/>
              </a:rPr>
              <a:t>HOSPITAL COURSE AND TREATMENT :</a:t>
            </a:r>
          </a:p>
          <a:p>
            <a:r>
              <a:rPr lang="en-US" sz="800" dirty="0">
                <a:solidFill>
                  <a:srgbClr val="FF0000"/>
                </a:solidFill>
                <a:latin typeface="Menlo" panose="020B0609030804020204" pitchFamily="49" charset="0"/>
              </a:rPr>
              <a:t>The patient was admitted to the </a:t>
            </a:r>
            <a:r>
              <a:rPr lang="en-US" sz="800" dirty="0" err="1">
                <a:solidFill>
                  <a:srgbClr val="FF0000"/>
                </a:solidFill>
                <a:latin typeface="Menlo" panose="020B0609030804020204" pitchFamily="49" charset="0"/>
              </a:rPr>
              <a:t>Staviewordna</a:t>
            </a:r>
            <a:r>
              <a:rPr lang="en-US" sz="800" dirty="0">
                <a:solidFill>
                  <a:srgbClr val="FF0000"/>
                </a:solidFill>
                <a:latin typeface="Menlo" panose="020B0609030804020204" pitchFamily="49" charset="0"/>
              </a:rPr>
              <a:t> University Of Medical Center .</a:t>
            </a:r>
          </a:p>
          <a:p>
            <a:r>
              <a:rPr lang="en-US" sz="800" dirty="0">
                <a:solidFill>
                  <a:srgbClr val="FF0000"/>
                </a:solidFill>
                <a:latin typeface="Menlo" panose="020B0609030804020204" pitchFamily="49" charset="0"/>
              </a:rPr>
              <a:t>His mental status proceeded to decline as he became more sleepy and less arousable and confused .</a:t>
            </a:r>
          </a:p>
          <a:p>
            <a:r>
              <a:rPr lang="en-US" sz="800" dirty="0">
                <a:solidFill>
                  <a:srgbClr val="FF0000"/>
                </a:solidFill>
                <a:latin typeface="Menlo" panose="020B0609030804020204" pitchFamily="49" charset="0"/>
              </a:rPr>
              <a:t>His Hepatitis worsened , liver failure progressed with his coagulopathy worsening .</a:t>
            </a:r>
          </a:p>
          <a:p>
            <a:r>
              <a:rPr lang="en-US" sz="800" dirty="0">
                <a:solidFill>
                  <a:srgbClr val="FF0000"/>
                </a:solidFill>
                <a:latin typeface="Menlo" panose="020B0609030804020204" pitchFamily="49" charset="0"/>
              </a:rPr>
              <a:t>His renal status also decreased with a drop in urine output , became more shortness of breath as he developed some pulmonary edema .</a:t>
            </a:r>
          </a:p>
          <a:p>
            <a:r>
              <a:rPr lang="en-US" sz="800" dirty="0">
                <a:solidFill>
                  <a:srgbClr val="FF0000"/>
                </a:solidFill>
                <a:latin typeface="Menlo" panose="020B0609030804020204" pitchFamily="49" charset="0"/>
              </a:rPr>
              <a:t>A head computerized tomography scan was planned to evaluate his change in mental status , but after an extensive discussion with the son , who felt that he and other family members wanted to maximize the patient &amp;</a:t>
            </a:r>
            <a:r>
              <a:rPr lang="en-US" sz="800" dirty="0" err="1">
                <a:solidFill>
                  <a:srgbClr val="FF0000"/>
                </a:solidFill>
                <a:latin typeface="Menlo" panose="020B0609030804020204" pitchFamily="49" charset="0"/>
              </a:rPr>
              <a:t>apos;s</a:t>
            </a:r>
            <a:r>
              <a:rPr lang="en-US" sz="800" dirty="0">
                <a:solidFill>
                  <a:srgbClr val="FF0000"/>
                </a:solidFill>
                <a:latin typeface="Menlo" panose="020B0609030804020204" pitchFamily="49" charset="0"/>
              </a:rPr>
              <a:t> comforts and avoid heroic measures in the event of further deterioration , plans were made to make the patient as comfortable as possible .</a:t>
            </a:r>
          </a:p>
          <a:p>
            <a:r>
              <a:rPr lang="en-US" sz="800" dirty="0">
                <a:solidFill>
                  <a:srgbClr val="FF0000"/>
                </a:solidFill>
                <a:latin typeface="Menlo" panose="020B0609030804020204" pitchFamily="49" charset="0"/>
              </a:rPr>
              <a:t>He was continued on antibiotics , and oxygen , and morphine , and small amounts of Dopamine , and at 4 AM on January 31 , was pronounced dead .</a:t>
            </a:r>
          </a:p>
          <a:p>
            <a:r>
              <a:rPr lang="en-US" sz="800" dirty="0">
                <a:solidFill>
                  <a:srgbClr val="FF0000"/>
                </a:solidFill>
                <a:latin typeface="Menlo" panose="020B0609030804020204" pitchFamily="49" charset="0"/>
              </a:rPr>
              <a:t>_________________________ AJO C. CUCHKOTE , M.D.</a:t>
            </a:r>
          </a:p>
          <a:p>
            <a:r>
              <a:rPr lang="en-US" sz="800" dirty="0">
                <a:solidFill>
                  <a:srgbClr val="FF0000"/>
                </a:solidFill>
                <a:latin typeface="Menlo" panose="020B0609030804020204" pitchFamily="49" charset="0"/>
              </a:rPr>
              <a:t>TR :</a:t>
            </a:r>
          </a:p>
          <a:p>
            <a:r>
              <a:rPr lang="en-US" sz="800" dirty="0" err="1">
                <a:solidFill>
                  <a:srgbClr val="FF0000"/>
                </a:solidFill>
                <a:latin typeface="Menlo" panose="020B0609030804020204" pitchFamily="49" charset="0"/>
              </a:rPr>
              <a:t>tfv</a:t>
            </a:r>
            <a:endParaRPr lang="en-US" sz="800" dirty="0">
              <a:solidFill>
                <a:srgbClr val="FF0000"/>
              </a:solidFill>
              <a:latin typeface="Menlo" panose="020B0609030804020204" pitchFamily="49" charset="0"/>
            </a:endParaRPr>
          </a:p>
          <a:p>
            <a:r>
              <a:rPr lang="en-US" sz="800" dirty="0">
                <a:solidFill>
                  <a:srgbClr val="FF0000"/>
                </a:solidFill>
                <a:latin typeface="Menlo" panose="020B0609030804020204" pitchFamily="49" charset="0"/>
              </a:rPr>
              <a:t>DD :</a:t>
            </a:r>
          </a:p>
          <a:p>
            <a:r>
              <a:rPr lang="en-US" sz="800" dirty="0">
                <a:solidFill>
                  <a:srgbClr val="FF0000"/>
                </a:solidFill>
                <a:latin typeface="Menlo" panose="020B0609030804020204" pitchFamily="49" charset="0"/>
              </a:rPr>
              <a:t>09/08/1997</a:t>
            </a:r>
          </a:p>
          <a:p>
            <a:r>
              <a:rPr lang="en-US" sz="800" dirty="0">
                <a:solidFill>
                  <a:srgbClr val="FF0000"/>
                </a:solidFill>
                <a:latin typeface="Menlo" panose="020B0609030804020204" pitchFamily="49" charset="0"/>
              </a:rPr>
              <a:t>TD :</a:t>
            </a:r>
          </a:p>
          <a:p>
            <a:r>
              <a:rPr lang="en-US" sz="800" dirty="0">
                <a:solidFill>
                  <a:srgbClr val="FF0000"/>
                </a:solidFill>
                <a:latin typeface="Menlo" panose="020B0609030804020204" pitchFamily="49" charset="0"/>
              </a:rPr>
              <a:t>10/13/1997 3:47</a:t>
            </a:r>
          </a:p>
          <a:p>
            <a:r>
              <a:rPr lang="en-US" sz="800" dirty="0" err="1">
                <a:solidFill>
                  <a:srgbClr val="FF0000"/>
                </a:solidFill>
                <a:latin typeface="Menlo" panose="020B0609030804020204" pitchFamily="49" charset="0"/>
              </a:rPr>
              <a:t>Pcc</a:t>
            </a:r>
            <a:r>
              <a:rPr lang="en-US" sz="800" dirty="0">
                <a:solidFill>
                  <a:srgbClr val="FF0000"/>
                </a:solidFill>
                <a:latin typeface="Menlo" panose="020B0609030804020204" pitchFamily="49" charset="0"/>
              </a:rPr>
              <a:t> :</a:t>
            </a:r>
          </a:p>
          <a:p>
            <a:r>
              <a:rPr lang="en-US" sz="800" dirty="0">
                <a:solidFill>
                  <a:srgbClr val="FF0000"/>
                </a:solidFill>
                <a:latin typeface="Menlo" panose="020B0609030804020204" pitchFamily="49" charset="0"/>
              </a:rPr>
              <a:t>AZEL USANNE WALL , M.D.</a:t>
            </a:r>
            <a:endParaRPr lang="en-US" sz="800" b="0" dirty="0">
              <a:solidFill>
                <a:srgbClr val="FF0000"/>
              </a:solidFill>
              <a:effectLst/>
              <a:latin typeface="Menlo" panose="020B0609030804020204" pitchFamily="49" charset="0"/>
            </a:endParaRPr>
          </a:p>
        </p:txBody>
      </p:sp>
    </p:spTree>
    <p:extLst>
      <p:ext uri="{BB962C8B-B14F-4D97-AF65-F5344CB8AC3E}">
        <p14:creationId xmlns:p14="http://schemas.microsoft.com/office/powerpoint/2010/main" val="270177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E41B47-2A84-C745-B465-65F375D5D2F8}"/>
              </a:ext>
            </a:extLst>
          </p:cNvPr>
          <p:cNvSpPr/>
          <p:nvPr/>
        </p:nvSpPr>
        <p:spPr>
          <a:xfrm>
            <a:off x="273132" y="133788"/>
            <a:ext cx="5023263" cy="6247864"/>
          </a:xfrm>
          <a:prstGeom prst="rect">
            <a:avLst/>
          </a:prstGeom>
        </p:spPr>
        <p:txBody>
          <a:bodyPr wrap="square">
            <a:spAutoFit/>
          </a:bodyPr>
          <a:lstStyle/>
          <a:p>
            <a:r>
              <a:rPr lang="en-US" sz="800" dirty="0">
                <a:solidFill>
                  <a:srgbClr val="FF0000"/>
                </a:solidFill>
                <a:latin typeface="Menlo" panose="020B0609030804020204" pitchFamily="49" charset="0"/>
              </a:rPr>
              <a:t>977146916</a:t>
            </a:r>
          </a:p>
          <a:p>
            <a:r>
              <a:rPr lang="en-US" sz="800" dirty="0">
                <a:solidFill>
                  <a:srgbClr val="FF0000"/>
                </a:solidFill>
                <a:latin typeface="Menlo" panose="020B0609030804020204" pitchFamily="49" charset="0"/>
              </a:rPr>
              <a:t>HLGMC</a:t>
            </a:r>
          </a:p>
          <a:p>
            <a:r>
              <a:rPr lang="en-US" sz="800" dirty="0">
                <a:solidFill>
                  <a:srgbClr val="FF0000"/>
                </a:solidFill>
                <a:latin typeface="Menlo" panose="020B0609030804020204" pitchFamily="49" charset="0"/>
              </a:rPr>
              <a:t>2878891</a:t>
            </a:r>
          </a:p>
          <a:p>
            <a:r>
              <a:rPr lang="en-US" sz="800" dirty="0">
                <a:solidFill>
                  <a:srgbClr val="FF0000"/>
                </a:solidFill>
                <a:latin typeface="Menlo" panose="020B0609030804020204" pitchFamily="49" charset="0"/>
              </a:rPr>
              <a:t>022690</a:t>
            </a:r>
          </a:p>
          <a:p>
            <a:r>
              <a:rPr lang="en-US" sz="800" dirty="0">
                <a:solidFill>
                  <a:srgbClr val="FF0000"/>
                </a:solidFill>
                <a:latin typeface="Menlo" panose="020B0609030804020204" pitchFamily="49" charset="0"/>
              </a:rPr>
              <a:t>01/27/1997 12:00:00 AM</a:t>
            </a:r>
          </a:p>
          <a:p>
            <a:r>
              <a:rPr lang="en-US" sz="800" dirty="0">
                <a:solidFill>
                  <a:srgbClr val="FF0000"/>
                </a:solidFill>
                <a:latin typeface="Menlo" panose="020B0609030804020204" pitchFamily="49" charset="0"/>
              </a:rPr>
              <a:t>CARCINOMA OF THE COLON .</a:t>
            </a:r>
          </a:p>
          <a:p>
            <a:r>
              <a:rPr lang="en-US" sz="800" dirty="0">
                <a:solidFill>
                  <a:srgbClr val="FF0000"/>
                </a:solidFill>
                <a:latin typeface="Menlo" panose="020B0609030804020204" pitchFamily="49" charset="0"/>
              </a:rPr>
              <a:t>Unsigned</a:t>
            </a:r>
          </a:p>
          <a:p>
            <a:r>
              <a:rPr lang="en-US" sz="800" dirty="0">
                <a:solidFill>
                  <a:srgbClr val="FF0000"/>
                </a:solidFill>
                <a:latin typeface="Menlo" panose="020B0609030804020204" pitchFamily="49" charset="0"/>
              </a:rPr>
              <a:t>DIS</a:t>
            </a:r>
          </a:p>
          <a:p>
            <a:r>
              <a:rPr lang="en-US" sz="800" dirty="0">
                <a:solidFill>
                  <a:srgbClr val="FF0000"/>
                </a:solidFill>
                <a:latin typeface="Menlo" panose="020B0609030804020204" pitchFamily="49" charset="0"/>
              </a:rPr>
              <a:t>Report Status :</a:t>
            </a:r>
          </a:p>
          <a:p>
            <a:r>
              <a:rPr lang="en-US" sz="800" dirty="0">
                <a:solidFill>
                  <a:srgbClr val="FF0000"/>
                </a:solidFill>
                <a:latin typeface="Menlo" panose="020B0609030804020204" pitchFamily="49" charset="0"/>
              </a:rPr>
              <a:t>Unsigned</a:t>
            </a:r>
          </a:p>
          <a:p>
            <a:r>
              <a:rPr lang="en-US" sz="800" dirty="0">
                <a:solidFill>
                  <a:srgbClr val="FF0000"/>
                </a:solidFill>
                <a:latin typeface="Menlo" panose="020B0609030804020204" pitchFamily="49" charset="0"/>
              </a:rPr>
              <a:t>Please do not go above this box important format codes are contained .</a:t>
            </a:r>
          </a:p>
          <a:p>
            <a:r>
              <a:rPr lang="en-US" sz="800" dirty="0">
                <a:solidFill>
                  <a:srgbClr val="FF0000"/>
                </a:solidFill>
                <a:latin typeface="Menlo" panose="020B0609030804020204" pitchFamily="49" charset="0"/>
              </a:rPr>
              <a:t>DISCHARGE SUMMARY</a:t>
            </a:r>
          </a:p>
          <a:p>
            <a:r>
              <a:rPr lang="en-US" sz="800" dirty="0">
                <a:solidFill>
                  <a:srgbClr val="FF0000"/>
                </a:solidFill>
                <a:latin typeface="Menlo" panose="020B0609030804020204" pitchFamily="49" charset="0"/>
              </a:rPr>
              <a:t>ARF32 FA</a:t>
            </a:r>
          </a:p>
          <a:p>
            <a:r>
              <a:rPr lang="en-US" sz="800" dirty="0">
                <a:solidFill>
                  <a:srgbClr val="FF0000"/>
                </a:solidFill>
                <a:latin typeface="Menlo" panose="020B0609030804020204" pitchFamily="49" charset="0"/>
              </a:rPr>
              <a:t>DISCHARGE SUMMARY NAME :</a:t>
            </a:r>
          </a:p>
          <a:p>
            <a:r>
              <a:rPr lang="en-US" sz="800" dirty="0">
                <a:solidFill>
                  <a:srgbClr val="FF0000"/>
                </a:solidFill>
                <a:latin typeface="Menlo" panose="020B0609030804020204" pitchFamily="49" charset="0"/>
              </a:rPr>
              <a:t>GIRRESNET , DIEDREO A</a:t>
            </a:r>
          </a:p>
          <a:p>
            <a:r>
              <a:rPr lang="en-US" sz="800" dirty="0">
                <a:solidFill>
                  <a:srgbClr val="FF0000"/>
                </a:solidFill>
                <a:latin typeface="Menlo" panose="020B0609030804020204" pitchFamily="49" charset="0"/>
              </a:rPr>
              <a:t>UNIT NUMBER :</a:t>
            </a:r>
          </a:p>
          <a:p>
            <a:r>
              <a:rPr lang="en-US" sz="800" dirty="0">
                <a:solidFill>
                  <a:srgbClr val="FF0000"/>
                </a:solidFill>
                <a:latin typeface="Menlo" panose="020B0609030804020204" pitchFamily="49" charset="0"/>
              </a:rPr>
              <a:t>075-71-01</a:t>
            </a:r>
          </a:p>
          <a:p>
            <a:r>
              <a:rPr lang="en-US" sz="800" dirty="0">
                <a:solidFill>
                  <a:srgbClr val="FF0000"/>
                </a:solidFill>
                <a:latin typeface="Menlo" panose="020B0609030804020204" pitchFamily="49" charset="0"/>
              </a:rPr>
              <a:t>ADMISSION DATE :</a:t>
            </a:r>
          </a:p>
          <a:p>
            <a:r>
              <a:rPr lang="en-US" sz="800" dirty="0">
                <a:solidFill>
                  <a:srgbClr val="FF0000"/>
                </a:solidFill>
                <a:latin typeface="Menlo" panose="020B0609030804020204" pitchFamily="49" charset="0"/>
              </a:rPr>
              <a:t>01/27/1997</a:t>
            </a:r>
          </a:p>
          <a:p>
            <a:r>
              <a:rPr lang="en-US" sz="800" dirty="0">
                <a:solidFill>
                  <a:srgbClr val="FF0000"/>
                </a:solidFill>
                <a:latin typeface="Menlo" panose="020B0609030804020204" pitchFamily="49" charset="0"/>
              </a:rPr>
              <a:t>DISCHARGE DATE :</a:t>
            </a:r>
          </a:p>
          <a:p>
            <a:r>
              <a:rPr lang="en-US" sz="800" dirty="0">
                <a:solidFill>
                  <a:srgbClr val="FF0000"/>
                </a:solidFill>
                <a:latin typeface="Menlo" panose="020B0609030804020204" pitchFamily="49" charset="0"/>
              </a:rPr>
              <a:t>01/31/1997</a:t>
            </a:r>
          </a:p>
          <a:p>
            <a:r>
              <a:rPr lang="en-US" sz="800" dirty="0">
                <a:solidFill>
                  <a:srgbClr val="FF0000"/>
                </a:solidFill>
                <a:latin typeface="Menlo" panose="020B0609030804020204" pitchFamily="49" charset="0"/>
              </a:rPr>
              <a:t>PRINCIPAL DIAGNOSIS :</a:t>
            </a:r>
          </a:p>
          <a:p>
            <a:r>
              <a:rPr lang="en-US" sz="800" dirty="0">
                <a:solidFill>
                  <a:srgbClr val="FF0000"/>
                </a:solidFill>
                <a:latin typeface="Menlo" panose="020B0609030804020204" pitchFamily="49" charset="0"/>
              </a:rPr>
              <a:t>Carcinoma of the colon .</a:t>
            </a:r>
          </a:p>
          <a:p>
            <a:r>
              <a:rPr lang="en-US" sz="800" dirty="0">
                <a:solidFill>
                  <a:srgbClr val="FF0000"/>
                </a:solidFill>
                <a:latin typeface="Menlo" panose="020B0609030804020204" pitchFamily="49" charset="0"/>
              </a:rPr>
              <a:t>ASSOCIATED DIAGNOSIS :</a:t>
            </a:r>
          </a:p>
          <a:p>
            <a:r>
              <a:rPr lang="en-US" sz="800" dirty="0">
                <a:solidFill>
                  <a:srgbClr val="FF0000"/>
                </a:solidFill>
                <a:latin typeface="Menlo" panose="020B0609030804020204" pitchFamily="49" charset="0"/>
              </a:rPr>
              <a:t>Urinary tract infection , and cirrhosis of the liver .</a:t>
            </a:r>
          </a:p>
          <a:p>
            <a:r>
              <a:rPr lang="en-US" sz="800" dirty="0">
                <a:solidFill>
                  <a:srgbClr val="FF0000"/>
                </a:solidFill>
                <a:latin typeface="Menlo" panose="020B0609030804020204" pitchFamily="49" charset="0"/>
              </a:rPr>
              <a:t>HISTORY OF PRESENT ILLNESS :</a:t>
            </a:r>
          </a:p>
          <a:p>
            <a:r>
              <a:rPr lang="en-US" sz="800" dirty="0">
                <a:solidFill>
                  <a:srgbClr val="FF0000"/>
                </a:solidFill>
                <a:latin typeface="Menlo" panose="020B0609030804020204" pitchFamily="49" charset="0"/>
              </a:rPr>
              <a:t>The patient is an 80-year-old male , who had a history of colon cancer in the past , resected approximately ten years prior to admission , history of heavy alcohol use , who presented with a two week history of poor PO intake , weight loss , and was noted to have acute on chronic Hepatitis by chemistries and question of pyelonephritis .</a:t>
            </a:r>
          </a:p>
          <a:p>
            <a:r>
              <a:rPr lang="en-US" sz="800" dirty="0">
                <a:solidFill>
                  <a:srgbClr val="FF0000"/>
                </a:solidFill>
                <a:latin typeface="Menlo" panose="020B0609030804020204" pitchFamily="49" charset="0"/>
              </a:rPr>
              <a:t>He lived alone but was driven to the hospital by his son because of reported worsening and general care and deconditioning .</a:t>
            </a:r>
          </a:p>
          <a:p>
            <a:r>
              <a:rPr lang="en-US" sz="800" dirty="0">
                <a:solidFill>
                  <a:srgbClr val="FF0000"/>
                </a:solidFill>
                <a:latin typeface="Menlo" panose="020B0609030804020204" pitchFamily="49" charset="0"/>
              </a:rPr>
              <a:t>Emergency Department course ; he was evaluated in the emergency room , found to be severely cachectic and jaundiced .</a:t>
            </a:r>
          </a:p>
          <a:p>
            <a:r>
              <a:rPr lang="en-US" sz="800" dirty="0">
                <a:solidFill>
                  <a:srgbClr val="FF0000"/>
                </a:solidFill>
                <a:latin typeface="Menlo" panose="020B0609030804020204" pitchFamily="49" charset="0"/>
              </a:rPr>
              <a:t>He was given a liter of normal saline , along with thiamine , folate .</a:t>
            </a:r>
          </a:p>
          <a:p>
            <a:r>
              <a:rPr lang="en-US" sz="800" dirty="0">
                <a:solidFill>
                  <a:srgbClr val="FF0000"/>
                </a:solidFill>
                <a:latin typeface="Menlo" panose="020B0609030804020204" pitchFamily="49" charset="0"/>
              </a:rPr>
              <a:t>An abdominal ultrasound was performed showing no stones .</a:t>
            </a:r>
          </a:p>
          <a:p>
            <a:r>
              <a:rPr lang="en-US" sz="800" dirty="0">
                <a:solidFill>
                  <a:srgbClr val="FF0000"/>
                </a:solidFill>
                <a:latin typeface="Menlo" panose="020B0609030804020204" pitchFamily="49" charset="0"/>
              </a:rPr>
              <a:t>Chest x-ray revealed clear lungs and then he was admitted to Team C for management .</a:t>
            </a:r>
          </a:p>
          <a:p>
            <a:r>
              <a:rPr lang="en-US" sz="800" dirty="0">
                <a:solidFill>
                  <a:srgbClr val="FF0000"/>
                </a:solidFill>
                <a:latin typeface="Menlo" panose="020B0609030804020204" pitchFamily="49" charset="0"/>
              </a:rPr>
              <a:t>PAST MEDICAL HISTORY :</a:t>
            </a:r>
          </a:p>
          <a:p>
            <a:r>
              <a:rPr lang="en-US" sz="800" dirty="0">
                <a:solidFill>
                  <a:srgbClr val="FF0000"/>
                </a:solidFill>
                <a:latin typeface="Menlo" panose="020B0609030804020204" pitchFamily="49" charset="0"/>
              </a:rPr>
              <a:t>Cancer , ten years prior to admission , status post resection .</a:t>
            </a:r>
          </a:p>
          <a:p>
            <a:r>
              <a:rPr lang="en-US" sz="800" dirty="0">
                <a:solidFill>
                  <a:srgbClr val="FF0000"/>
                </a:solidFill>
                <a:latin typeface="Menlo" panose="020B0609030804020204" pitchFamily="49" charset="0"/>
              </a:rPr>
              <a:t>MEDICATIONS ON ADMISSION :</a:t>
            </a:r>
          </a:p>
          <a:p>
            <a:r>
              <a:rPr lang="en-US" sz="800" dirty="0">
                <a:solidFill>
                  <a:srgbClr val="FF0000"/>
                </a:solidFill>
                <a:latin typeface="Menlo" panose="020B0609030804020204" pitchFamily="49" charset="0"/>
              </a:rPr>
              <a:t>Folic acid .</a:t>
            </a:r>
          </a:p>
          <a:p>
            <a:r>
              <a:rPr lang="en-US" sz="800" dirty="0">
                <a:solidFill>
                  <a:srgbClr val="FF0000"/>
                </a:solidFill>
                <a:latin typeface="Menlo" panose="020B0609030804020204" pitchFamily="49" charset="0"/>
              </a:rPr>
              <a:t>ALLERGIES :</a:t>
            </a:r>
          </a:p>
          <a:p>
            <a:r>
              <a:rPr lang="en-US" sz="800" dirty="0">
                <a:solidFill>
                  <a:srgbClr val="FF0000"/>
                </a:solidFill>
                <a:latin typeface="Menlo" panose="020B0609030804020204" pitchFamily="49" charset="0"/>
              </a:rPr>
              <a:t>None .</a:t>
            </a:r>
          </a:p>
          <a:p>
            <a:r>
              <a:rPr lang="en-US" sz="800" dirty="0">
                <a:solidFill>
                  <a:srgbClr val="FF0000"/>
                </a:solidFill>
                <a:latin typeface="Menlo" panose="020B0609030804020204" pitchFamily="49" charset="0"/>
              </a:rPr>
              <a:t>FAMILY HISTORY :</a:t>
            </a:r>
          </a:p>
          <a:p>
            <a:r>
              <a:rPr lang="en-US" sz="800" dirty="0">
                <a:solidFill>
                  <a:srgbClr val="FF0000"/>
                </a:solidFill>
                <a:latin typeface="Menlo" panose="020B0609030804020204" pitchFamily="49" charset="0"/>
              </a:rPr>
              <a:t>Not obtained .</a:t>
            </a:r>
          </a:p>
          <a:p>
            <a:r>
              <a:rPr lang="en-US" sz="800" dirty="0">
                <a:solidFill>
                  <a:srgbClr val="FF0000"/>
                </a:solidFill>
                <a:latin typeface="Menlo" panose="020B0609030804020204" pitchFamily="49" charset="0"/>
              </a:rPr>
              <a:t>SOCIAL HISTORY :</a:t>
            </a:r>
          </a:p>
          <a:p>
            <a:r>
              <a:rPr lang="en-US" sz="800" dirty="0">
                <a:solidFill>
                  <a:srgbClr val="FF0000"/>
                </a:solidFill>
                <a:latin typeface="Menlo" panose="020B0609030804020204" pitchFamily="49" charset="0"/>
              </a:rPr>
              <a:t>Lives in </a:t>
            </a:r>
            <a:r>
              <a:rPr lang="en-US" sz="800" dirty="0" err="1">
                <a:solidFill>
                  <a:srgbClr val="FF0000"/>
                </a:solidFill>
                <a:latin typeface="Menlo" panose="020B0609030804020204" pitchFamily="49" charset="0"/>
              </a:rPr>
              <a:t>Merca</a:t>
            </a:r>
            <a:r>
              <a:rPr lang="en-US" sz="800" dirty="0">
                <a:solidFill>
                  <a:srgbClr val="FF0000"/>
                </a:solidFill>
                <a:latin typeface="Menlo" panose="020B0609030804020204" pitchFamily="49" charset="0"/>
              </a:rPr>
              <a:t> .</a:t>
            </a:r>
          </a:p>
          <a:p>
            <a:endParaRPr lang="en-US" sz="800" b="0" dirty="0">
              <a:solidFill>
                <a:srgbClr val="FF0000"/>
              </a:solidFill>
              <a:effectLst/>
              <a:latin typeface="Menlo" panose="020B0609030804020204" pitchFamily="49" charset="0"/>
            </a:endParaRPr>
          </a:p>
        </p:txBody>
      </p:sp>
      <p:sp>
        <p:nvSpPr>
          <p:cNvPr id="3" name="Rectangle 2">
            <a:extLst>
              <a:ext uri="{FF2B5EF4-FFF2-40B4-BE49-F238E27FC236}">
                <a16:creationId xmlns:a16="http://schemas.microsoft.com/office/drawing/2014/main" id="{F8AFF40A-2EFA-2B48-9614-25EC3423CB05}"/>
              </a:ext>
            </a:extLst>
          </p:cNvPr>
          <p:cNvSpPr/>
          <p:nvPr/>
        </p:nvSpPr>
        <p:spPr>
          <a:xfrm>
            <a:off x="6458197" y="133788"/>
            <a:ext cx="5023263" cy="6740307"/>
          </a:xfrm>
          <a:prstGeom prst="rect">
            <a:avLst/>
          </a:prstGeom>
        </p:spPr>
        <p:txBody>
          <a:bodyPr wrap="square">
            <a:spAutoFit/>
          </a:bodyPr>
          <a:lstStyle/>
          <a:p>
            <a:r>
              <a:rPr lang="en-US" sz="800" dirty="0">
                <a:solidFill>
                  <a:srgbClr val="FF0000"/>
                </a:solidFill>
                <a:latin typeface="Menlo" panose="020B0609030804020204" pitchFamily="49" charset="0"/>
              </a:rPr>
              <a:t>Drinks ginger brandy to excess </a:t>
            </a:r>
            <a:r>
              <a:rPr lang="en-US" sz="900" b="1" dirty="0">
                <a:latin typeface="Menlo" panose="020B0609030804020204" pitchFamily="49" charset="0"/>
              </a:rPr>
              <a:t>, pipe and cigar smoker for many years .</a:t>
            </a:r>
          </a:p>
          <a:p>
            <a:r>
              <a:rPr lang="en-US" sz="800" dirty="0">
                <a:solidFill>
                  <a:srgbClr val="FF0000"/>
                </a:solidFill>
                <a:latin typeface="Menlo" panose="020B0609030804020204" pitchFamily="49" charset="0"/>
              </a:rPr>
              <a:t>PHYSICAL EXAMINATION :</a:t>
            </a:r>
          </a:p>
          <a:p>
            <a:r>
              <a:rPr lang="en-US" sz="800" dirty="0">
                <a:solidFill>
                  <a:srgbClr val="FF0000"/>
                </a:solidFill>
                <a:latin typeface="Menlo" panose="020B0609030804020204" pitchFamily="49" charset="0"/>
              </a:rPr>
              <a:t>In general was a cachectic , jaundiced man .</a:t>
            </a:r>
          </a:p>
          <a:p>
            <a:r>
              <a:rPr lang="en-US" sz="800" dirty="0" err="1">
                <a:solidFill>
                  <a:srgbClr val="FF0000"/>
                </a:solidFill>
                <a:latin typeface="Menlo" panose="020B0609030804020204" pitchFamily="49" charset="0"/>
              </a:rPr>
              <a:t>bloodpressure</a:t>
            </a:r>
            <a:r>
              <a:rPr lang="en-US" sz="800" dirty="0">
                <a:solidFill>
                  <a:srgbClr val="FF0000"/>
                </a:solidFill>
                <a:latin typeface="Menlo" panose="020B0609030804020204" pitchFamily="49" charset="0"/>
              </a:rPr>
              <a:t> :</a:t>
            </a:r>
          </a:p>
          <a:p>
            <a:r>
              <a:rPr lang="en-US" sz="800" dirty="0">
                <a:solidFill>
                  <a:srgbClr val="FF0000"/>
                </a:solidFill>
                <a:latin typeface="Menlo" panose="020B0609030804020204" pitchFamily="49" charset="0"/>
              </a:rPr>
              <a:t>124/60 , 97.4 , 84 , 22 for vital signs .</a:t>
            </a:r>
          </a:p>
          <a:p>
            <a:r>
              <a:rPr lang="en-US" sz="800" dirty="0">
                <a:solidFill>
                  <a:srgbClr val="FF0000"/>
                </a:solidFill>
                <a:latin typeface="Menlo" panose="020B0609030804020204" pitchFamily="49" charset="0"/>
              </a:rPr>
              <a:t>head , eyes , ears , nose and throat :</a:t>
            </a:r>
          </a:p>
          <a:p>
            <a:r>
              <a:rPr lang="en-US" sz="800" dirty="0">
                <a:solidFill>
                  <a:srgbClr val="FF0000"/>
                </a:solidFill>
                <a:latin typeface="Menlo" panose="020B0609030804020204" pitchFamily="49" charset="0"/>
              </a:rPr>
              <a:t>notable for abscess ulcers on the lower gums .</a:t>
            </a:r>
          </a:p>
          <a:p>
            <a:r>
              <a:rPr lang="en-US" sz="800" dirty="0">
                <a:solidFill>
                  <a:srgbClr val="FF0000"/>
                </a:solidFill>
                <a:latin typeface="Menlo" panose="020B0609030804020204" pitchFamily="49" charset="0"/>
              </a:rPr>
              <a:t>He was edentulous .</a:t>
            </a:r>
          </a:p>
          <a:p>
            <a:r>
              <a:rPr lang="en-US" sz="800" dirty="0">
                <a:solidFill>
                  <a:srgbClr val="FF0000"/>
                </a:solidFill>
                <a:latin typeface="Menlo" panose="020B0609030804020204" pitchFamily="49" charset="0"/>
              </a:rPr>
              <a:t>Neck was supple , lungs were clear except for some scattered mild crackles .</a:t>
            </a:r>
          </a:p>
          <a:p>
            <a:r>
              <a:rPr lang="en-US" sz="800" dirty="0">
                <a:solidFill>
                  <a:srgbClr val="FF0000"/>
                </a:solidFill>
                <a:latin typeface="Menlo" panose="020B0609030804020204" pitchFamily="49" charset="0"/>
              </a:rPr>
              <a:t>Cardiac :</a:t>
            </a:r>
          </a:p>
          <a:p>
            <a:r>
              <a:rPr lang="en-US" sz="800" dirty="0">
                <a:solidFill>
                  <a:srgbClr val="FF0000"/>
                </a:solidFill>
                <a:latin typeface="Menlo" panose="020B0609030804020204" pitchFamily="49" charset="0"/>
              </a:rPr>
              <a:t>tachycardic with a II / VI systolic ejection murmur .</a:t>
            </a:r>
          </a:p>
          <a:p>
            <a:r>
              <a:rPr lang="en-US" sz="800" dirty="0">
                <a:solidFill>
                  <a:srgbClr val="FF0000"/>
                </a:solidFill>
                <a:latin typeface="Menlo" panose="020B0609030804020204" pitchFamily="49" charset="0"/>
              </a:rPr>
              <a:t>Belly was tender in the right upper quadrant .</a:t>
            </a:r>
          </a:p>
          <a:p>
            <a:r>
              <a:rPr lang="en-US" sz="800" dirty="0">
                <a:solidFill>
                  <a:srgbClr val="FF0000"/>
                </a:solidFill>
                <a:latin typeface="Menlo" panose="020B0609030804020204" pitchFamily="49" charset="0"/>
              </a:rPr>
              <a:t>Liver edge , thickened abdominal wall was palpable .</a:t>
            </a:r>
          </a:p>
          <a:p>
            <a:r>
              <a:rPr lang="en-US" sz="800" dirty="0">
                <a:solidFill>
                  <a:srgbClr val="FF0000"/>
                </a:solidFill>
                <a:latin typeface="Menlo" panose="020B0609030804020204" pitchFamily="49" charset="0"/>
              </a:rPr>
              <a:t>No inguinal nodes .</a:t>
            </a:r>
          </a:p>
          <a:p>
            <a:r>
              <a:rPr lang="en-US" sz="800" dirty="0">
                <a:solidFill>
                  <a:srgbClr val="FF0000"/>
                </a:solidFill>
                <a:latin typeface="Menlo" panose="020B0609030804020204" pitchFamily="49" charset="0"/>
              </a:rPr>
              <a:t>Rectal was guaiac negative .</a:t>
            </a:r>
          </a:p>
          <a:p>
            <a:r>
              <a:rPr lang="en-US" sz="800" dirty="0">
                <a:solidFill>
                  <a:srgbClr val="FF0000"/>
                </a:solidFill>
                <a:latin typeface="Menlo" panose="020B0609030804020204" pitchFamily="49" charset="0"/>
              </a:rPr>
              <a:t>On mental status exam , he was somnolent but arousable .</a:t>
            </a:r>
          </a:p>
          <a:p>
            <a:r>
              <a:rPr lang="en-US" sz="800" dirty="0">
                <a:solidFill>
                  <a:srgbClr val="FF0000"/>
                </a:solidFill>
                <a:latin typeface="Menlo" panose="020B0609030804020204" pitchFamily="49" charset="0"/>
              </a:rPr>
              <a:t>Oriented to name , year , and hospital .</a:t>
            </a:r>
          </a:p>
          <a:p>
            <a:r>
              <a:rPr lang="en-US" sz="800" dirty="0">
                <a:solidFill>
                  <a:srgbClr val="FF0000"/>
                </a:solidFill>
                <a:latin typeface="Menlo" panose="020B0609030804020204" pitchFamily="49" charset="0"/>
              </a:rPr>
              <a:t>Skin was jaundiced .</a:t>
            </a:r>
          </a:p>
          <a:p>
            <a:r>
              <a:rPr lang="en-US" sz="800" dirty="0">
                <a:solidFill>
                  <a:srgbClr val="FF0000"/>
                </a:solidFill>
                <a:latin typeface="Menlo" panose="020B0609030804020204" pitchFamily="49" charset="0"/>
              </a:rPr>
              <a:t>LABORATORY DATA :</a:t>
            </a:r>
          </a:p>
          <a:p>
            <a:r>
              <a:rPr lang="en-US" sz="800" dirty="0">
                <a:solidFill>
                  <a:srgbClr val="FF0000"/>
                </a:solidFill>
                <a:latin typeface="Menlo" panose="020B0609030804020204" pitchFamily="49" charset="0"/>
              </a:rPr>
              <a:t>Notable for a BUN and creatinine 14 and 1.8 , phosphorous of .5 , magnesium 1.2 , albumin 2.1 .</a:t>
            </a:r>
          </a:p>
          <a:p>
            <a:r>
              <a:rPr lang="en-US" sz="800" dirty="0">
                <a:solidFill>
                  <a:srgbClr val="FF0000"/>
                </a:solidFill>
                <a:latin typeface="Menlo" panose="020B0609030804020204" pitchFamily="49" charset="0"/>
              </a:rPr>
              <a:t>elevated liver function tests , bilirubin of 14 direct , 17 total .</a:t>
            </a:r>
          </a:p>
          <a:p>
            <a:r>
              <a:rPr lang="en-US" sz="800" dirty="0">
                <a:solidFill>
                  <a:srgbClr val="FF0000"/>
                </a:solidFill>
                <a:latin typeface="Menlo" panose="020B0609030804020204" pitchFamily="49" charset="0"/>
              </a:rPr>
              <a:t>uric acid 11.4 , alkaline phosphatase 173 , serum glutamic oxaloacetic transaminase 309 , amylase 388 .</a:t>
            </a:r>
          </a:p>
          <a:p>
            <a:r>
              <a:rPr lang="en-US" sz="800" dirty="0">
                <a:solidFill>
                  <a:srgbClr val="FF0000"/>
                </a:solidFill>
                <a:latin typeface="Menlo" panose="020B0609030804020204" pitchFamily="49" charset="0"/>
              </a:rPr>
              <a:t>His urinalysis showed 10-20 granular casts and 10-20 white blood cells , 3-5 red blood cells , 5-10 whites , 3-5 white blood cells cast .</a:t>
            </a:r>
          </a:p>
          <a:p>
            <a:r>
              <a:rPr lang="en-US" sz="800" dirty="0">
                <a:solidFill>
                  <a:srgbClr val="FF0000"/>
                </a:solidFill>
                <a:latin typeface="Menlo" panose="020B0609030804020204" pitchFamily="49" charset="0"/>
              </a:rPr>
              <a:t>The white blood cell was 8.5 , hematocrit 34 .</a:t>
            </a:r>
          </a:p>
          <a:p>
            <a:r>
              <a:rPr lang="en-US" sz="800" dirty="0">
                <a:solidFill>
                  <a:srgbClr val="FF0000"/>
                </a:solidFill>
                <a:latin typeface="Menlo" panose="020B0609030804020204" pitchFamily="49" charset="0"/>
              </a:rPr>
              <a:t>platelet count 74 .</a:t>
            </a:r>
          </a:p>
          <a:p>
            <a:r>
              <a:rPr lang="en-US" sz="800" dirty="0">
                <a:solidFill>
                  <a:srgbClr val="FF0000"/>
                </a:solidFill>
                <a:latin typeface="Menlo" panose="020B0609030804020204" pitchFamily="49" charset="0"/>
              </a:rPr>
              <a:t>5% bands on differential .</a:t>
            </a:r>
          </a:p>
          <a:p>
            <a:r>
              <a:rPr lang="en-US" sz="800" dirty="0">
                <a:solidFill>
                  <a:srgbClr val="FF0000"/>
                </a:solidFill>
                <a:latin typeface="Menlo" panose="020B0609030804020204" pitchFamily="49" charset="0"/>
              </a:rPr>
              <a:t>prothrombin time 14.9 , partial thromboplastin time 35 .</a:t>
            </a:r>
          </a:p>
          <a:p>
            <a:r>
              <a:rPr lang="en-US" sz="800" dirty="0">
                <a:solidFill>
                  <a:srgbClr val="FF0000"/>
                </a:solidFill>
                <a:latin typeface="Menlo" panose="020B0609030804020204" pitchFamily="49" charset="0"/>
              </a:rPr>
              <a:t>HOSPITAL COURSE AND TREATMENT :</a:t>
            </a:r>
          </a:p>
          <a:p>
            <a:r>
              <a:rPr lang="en-US" sz="800" dirty="0">
                <a:solidFill>
                  <a:srgbClr val="FF0000"/>
                </a:solidFill>
                <a:latin typeface="Menlo" panose="020B0609030804020204" pitchFamily="49" charset="0"/>
              </a:rPr>
              <a:t>The patient was admitted to the </a:t>
            </a:r>
            <a:r>
              <a:rPr lang="en-US" sz="800" dirty="0" err="1">
                <a:solidFill>
                  <a:srgbClr val="FF0000"/>
                </a:solidFill>
                <a:latin typeface="Menlo" panose="020B0609030804020204" pitchFamily="49" charset="0"/>
              </a:rPr>
              <a:t>Staviewordna</a:t>
            </a:r>
            <a:r>
              <a:rPr lang="en-US" sz="800" dirty="0">
                <a:solidFill>
                  <a:srgbClr val="FF0000"/>
                </a:solidFill>
                <a:latin typeface="Menlo" panose="020B0609030804020204" pitchFamily="49" charset="0"/>
              </a:rPr>
              <a:t> University Of Medical Center .</a:t>
            </a:r>
          </a:p>
          <a:p>
            <a:r>
              <a:rPr lang="en-US" sz="800" dirty="0">
                <a:solidFill>
                  <a:srgbClr val="FF0000"/>
                </a:solidFill>
                <a:latin typeface="Menlo" panose="020B0609030804020204" pitchFamily="49" charset="0"/>
              </a:rPr>
              <a:t>His mental status proceeded to decline as he became more sleepy and less arousable and confused .</a:t>
            </a:r>
          </a:p>
          <a:p>
            <a:r>
              <a:rPr lang="en-US" sz="800" dirty="0">
                <a:solidFill>
                  <a:srgbClr val="FF0000"/>
                </a:solidFill>
                <a:latin typeface="Menlo" panose="020B0609030804020204" pitchFamily="49" charset="0"/>
              </a:rPr>
              <a:t>His Hepatitis worsened , liver failure progressed with his coagulopathy worsening .</a:t>
            </a:r>
          </a:p>
          <a:p>
            <a:r>
              <a:rPr lang="en-US" sz="800" dirty="0">
                <a:solidFill>
                  <a:srgbClr val="FF0000"/>
                </a:solidFill>
                <a:latin typeface="Menlo" panose="020B0609030804020204" pitchFamily="49" charset="0"/>
              </a:rPr>
              <a:t>His renal status also decreased with a drop in urine output , became more shortness of breath as he developed some pulmonary edema .</a:t>
            </a:r>
          </a:p>
          <a:p>
            <a:r>
              <a:rPr lang="en-US" sz="800" dirty="0">
                <a:solidFill>
                  <a:srgbClr val="FF0000"/>
                </a:solidFill>
                <a:latin typeface="Menlo" panose="020B0609030804020204" pitchFamily="49" charset="0"/>
              </a:rPr>
              <a:t>A head computerized tomography scan was planned to evaluate his change in mental status , but after an extensive discussion with the son , who felt that he and other family members wanted to maximize the patient &amp;</a:t>
            </a:r>
            <a:r>
              <a:rPr lang="en-US" sz="800" dirty="0" err="1">
                <a:solidFill>
                  <a:srgbClr val="FF0000"/>
                </a:solidFill>
                <a:latin typeface="Menlo" panose="020B0609030804020204" pitchFamily="49" charset="0"/>
              </a:rPr>
              <a:t>apos;s</a:t>
            </a:r>
            <a:r>
              <a:rPr lang="en-US" sz="800" dirty="0">
                <a:solidFill>
                  <a:srgbClr val="FF0000"/>
                </a:solidFill>
                <a:latin typeface="Menlo" panose="020B0609030804020204" pitchFamily="49" charset="0"/>
              </a:rPr>
              <a:t> comforts and avoid heroic measures in the event of further deterioration , plans were made to make the patient as comfortable as possible .</a:t>
            </a:r>
          </a:p>
          <a:p>
            <a:r>
              <a:rPr lang="en-US" sz="800" dirty="0">
                <a:solidFill>
                  <a:srgbClr val="FF0000"/>
                </a:solidFill>
                <a:latin typeface="Menlo" panose="020B0609030804020204" pitchFamily="49" charset="0"/>
              </a:rPr>
              <a:t>He was continued on antibiotics , and oxygen , and morphine , and small amounts of Dopamine , and at 4 AM on January 31 , was pronounced dead .</a:t>
            </a:r>
          </a:p>
          <a:p>
            <a:r>
              <a:rPr lang="en-US" sz="800" dirty="0">
                <a:solidFill>
                  <a:srgbClr val="FF0000"/>
                </a:solidFill>
                <a:latin typeface="Menlo" panose="020B0609030804020204" pitchFamily="49" charset="0"/>
              </a:rPr>
              <a:t>_________________________ AJO C. CUCHKOTE , M.D.</a:t>
            </a:r>
          </a:p>
          <a:p>
            <a:r>
              <a:rPr lang="en-US" sz="800" dirty="0">
                <a:solidFill>
                  <a:srgbClr val="FF0000"/>
                </a:solidFill>
                <a:latin typeface="Menlo" panose="020B0609030804020204" pitchFamily="49" charset="0"/>
              </a:rPr>
              <a:t>TR :</a:t>
            </a:r>
          </a:p>
          <a:p>
            <a:r>
              <a:rPr lang="en-US" sz="800" dirty="0" err="1">
                <a:solidFill>
                  <a:srgbClr val="FF0000"/>
                </a:solidFill>
                <a:latin typeface="Menlo" panose="020B0609030804020204" pitchFamily="49" charset="0"/>
              </a:rPr>
              <a:t>tfv</a:t>
            </a:r>
            <a:endParaRPr lang="en-US" sz="800" dirty="0">
              <a:solidFill>
                <a:srgbClr val="FF0000"/>
              </a:solidFill>
              <a:latin typeface="Menlo" panose="020B0609030804020204" pitchFamily="49" charset="0"/>
            </a:endParaRPr>
          </a:p>
          <a:p>
            <a:r>
              <a:rPr lang="en-US" sz="800" dirty="0">
                <a:solidFill>
                  <a:srgbClr val="FF0000"/>
                </a:solidFill>
                <a:latin typeface="Menlo" panose="020B0609030804020204" pitchFamily="49" charset="0"/>
              </a:rPr>
              <a:t>DD :</a:t>
            </a:r>
          </a:p>
          <a:p>
            <a:r>
              <a:rPr lang="en-US" sz="800" dirty="0">
                <a:solidFill>
                  <a:srgbClr val="FF0000"/>
                </a:solidFill>
                <a:latin typeface="Menlo" panose="020B0609030804020204" pitchFamily="49" charset="0"/>
              </a:rPr>
              <a:t>09/08/1997</a:t>
            </a:r>
          </a:p>
          <a:p>
            <a:r>
              <a:rPr lang="en-US" sz="800" dirty="0">
                <a:solidFill>
                  <a:srgbClr val="FF0000"/>
                </a:solidFill>
                <a:latin typeface="Menlo" panose="020B0609030804020204" pitchFamily="49" charset="0"/>
              </a:rPr>
              <a:t>TD :</a:t>
            </a:r>
          </a:p>
          <a:p>
            <a:r>
              <a:rPr lang="en-US" sz="800" dirty="0">
                <a:solidFill>
                  <a:srgbClr val="FF0000"/>
                </a:solidFill>
                <a:latin typeface="Menlo" panose="020B0609030804020204" pitchFamily="49" charset="0"/>
              </a:rPr>
              <a:t>10/13/1997 3:47</a:t>
            </a:r>
          </a:p>
          <a:p>
            <a:r>
              <a:rPr lang="en-US" sz="800" dirty="0" err="1">
                <a:solidFill>
                  <a:srgbClr val="FF0000"/>
                </a:solidFill>
                <a:latin typeface="Menlo" panose="020B0609030804020204" pitchFamily="49" charset="0"/>
              </a:rPr>
              <a:t>Pcc</a:t>
            </a:r>
            <a:r>
              <a:rPr lang="en-US" sz="800" dirty="0">
                <a:solidFill>
                  <a:srgbClr val="FF0000"/>
                </a:solidFill>
                <a:latin typeface="Menlo" panose="020B0609030804020204" pitchFamily="49" charset="0"/>
              </a:rPr>
              <a:t> :</a:t>
            </a:r>
          </a:p>
          <a:p>
            <a:r>
              <a:rPr lang="en-US" sz="800" dirty="0">
                <a:solidFill>
                  <a:srgbClr val="FF0000"/>
                </a:solidFill>
                <a:latin typeface="Menlo" panose="020B0609030804020204" pitchFamily="49" charset="0"/>
              </a:rPr>
              <a:t>AZEL USANNE WALL , M.D.</a:t>
            </a:r>
            <a:endParaRPr lang="en-US" sz="800" b="0" dirty="0">
              <a:solidFill>
                <a:srgbClr val="FF0000"/>
              </a:solidFill>
              <a:effectLst/>
              <a:latin typeface="Menlo" panose="020B0609030804020204" pitchFamily="49" charset="0"/>
            </a:endParaRPr>
          </a:p>
        </p:txBody>
      </p:sp>
      <p:sp>
        <p:nvSpPr>
          <p:cNvPr id="4" name="Oval 3">
            <a:extLst>
              <a:ext uri="{FF2B5EF4-FFF2-40B4-BE49-F238E27FC236}">
                <a16:creationId xmlns:a16="http://schemas.microsoft.com/office/drawing/2014/main" id="{4CA73DF2-C880-A54E-B53E-D51B153A1D96}"/>
              </a:ext>
              <a:ext uri="{C183D7F6-B498-43B3-948B-1728B52AA6E4}">
                <adec:decorative xmlns:adec="http://schemas.microsoft.com/office/drawing/2017/decorative" val="1"/>
              </a:ext>
            </a:extLst>
          </p:cNvPr>
          <p:cNvSpPr/>
          <p:nvPr/>
        </p:nvSpPr>
        <p:spPr>
          <a:xfrm>
            <a:off x="1322883" y="2204419"/>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Lots of redundant data</a:t>
            </a:r>
          </a:p>
        </p:txBody>
      </p:sp>
      <p:sp>
        <p:nvSpPr>
          <p:cNvPr id="5" name="Oval 4">
            <a:extLst>
              <a:ext uri="{FF2B5EF4-FFF2-40B4-BE49-F238E27FC236}">
                <a16:creationId xmlns:a16="http://schemas.microsoft.com/office/drawing/2014/main" id="{84B50A2A-E02B-604D-B6AE-48743B549069}"/>
              </a:ext>
              <a:ext uri="{C183D7F6-B498-43B3-948B-1728B52AA6E4}">
                <adec:decorative xmlns:adec="http://schemas.microsoft.com/office/drawing/2017/decorative" val="1"/>
              </a:ext>
            </a:extLst>
          </p:cNvPr>
          <p:cNvSpPr/>
          <p:nvPr/>
        </p:nvSpPr>
        <p:spPr>
          <a:xfrm>
            <a:off x="3708895" y="220441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Time Consuming</a:t>
            </a:r>
          </a:p>
        </p:txBody>
      </p:sp>
      <p:sp>
        <p:nvSpPr>
          <p:cNvPr id="6" name="Oval 5">
            <a:extLst>
              <a:ext uri="{FF2B5EF4-FFF2-40B4-BE49-F238E27FC236}">
                <a16:creationId xmlns:a16="http://schemas.microsoft.com/office/drawing/2014/main" id="{3789B81D-E312-B34D-B260-558B6188479C}"/>
              </a:ext>
              <a:ext uri="{C183D7F6-B498-43B3-948B-1728B52AA6E4}">
                <adec:decorative xmlns:adec="http://schemas.microsoft.com/office/drawing/2017/decorative" val="1"/>
              </a:ext>
            </a:extLst>
          </p:cNvPr>
          <p:cNvSpPr/>
          <p:nvPr/>
        </p:nvSpPr>
        <p:spPr>
          <a:xfrm>
            <a:off x="6094907" y="2204419"/>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Intensive</a:t>
            </a:r>
          </a:p>
        </p:txBody>
      </p:sp>
      <p:sp>
        <p:nvSpPr>
          <p:cNvPr id="7" name="Oval 6">
            <a:extLst>
              <a:ext uri="{FF2B5EF4-FFF2-40B4-BE49-F238E27FC236}">
                <a16:creationId xmlns:a16="http://schemas.microsoft.com/office/drawing/2014/main" id="{9E39D8CA-7A06-EF49-AE49-D88865AF2FD7}"/>
              </a:ext>
              <a:ext uri="{C183D7F6-B498-43B3-948B-1728B52AA6E4}">
                <adec:decorative xmlns:adec="http://schemas.microsoft.com/office/drawing/2017/decorative" val="1"/>
              </a:ext>
            </a:extLst>
          </p:cNvPr>
          <p:cNvSpPr/>
          <p:nvPr/>
        </p:nvSpPr>
        <p:spPr>
          <a:xfrm>
            <a:off x="8480919" y="220441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scalable</a:t>
            </a:r>
          </a:p>
        </p:txBody>
      </p:sp>
      <p:sp>
        <p:nvSpPr>
          <p:cNvPr id="13" name="Rectangle: Rounded Corners 24">
            <a:extLst>
              <a:ext uri="{FF2B5EF4-FFF2-40B4-BE49-F238E27FC236}">
                <a16:creationId xmlns:a16="http://schemas.microsoft.com/office/drawing/2014/main" id="{9C0E782C-56BF-9046-81CD-59FE49759D41}"/>
              </a:ext>
              <a:ext uri="{C183D7F6-B498-43B3-948B-1728B52AA6E4}">
                <adec:decorative xmlns:adec="http://schemas.microsoft.com/office/drawing/2017/decorative" val="1"/>
              </a:ext>
            </a:extLst>
          </p:cNvPr>
          <p:cNvSpPr/>
          <p:nvPr/>
        </p:nvSpPr>
        <p:spPr>
          <a:xfrm>
            <a:off x="1455192" y="2627670"/>
            <a:ext cx="8480919"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AUTOMATION</a:t>
            </a:r>
          </a:p>
        </p:txBody>
      </p:sp>
    </p:spTree>
    <p:extLst>
      <p:ext uri="{BB962C8B-B14F-4D97-AF65-F5344CB8AC3E}">
        <p14:creationId xmlns:p14="http://schemas.microsoft.com/office/powerpoint/2010/main" val="91863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24428-6379-DC40-82CD-A88F578A5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9205"/>
            <a:ext cx="12192000" cy="3239589"/>
          </a:xfrm>
          <a:prstGeom prst="rect">
            <a:avLst/>
          </a:prstGeom>
        </p:spPr>
      </p:pic>
      <p:cxnSp>
        <p:nvCxnSpPr>
          <p:cNvPr id="4" name="Straight Connector 3">
            <a:extLst>
              <a:ext uri="{FF2B5EF4-FFF2-40B4-BE49-F238E27FC236}">
                <a16:creationId xmlns:a16="http://schemas.microsoft.com/office/drawing/2014/main" id="{7503CBD1-2A4D-2E48-9EBE-912DA00FB399}"/>
              </a:ext>
              <a:ext uri="{C183D7F6-B498-43B3-948B-1728B52AA6E4}">
                <adec:decorative xmlns:adec="http://schemas.microsoft.com/office/drawing/2017/decorative" val="1"/>
              </a:ext>
            </a:extLst>
          </p:cNvPr>
          <p:cNvCxnSpPr>
            <a:cxnSpLocks/>
          </p:cNvCxnSpPr>
          <p:nvPr/>
        </p:nvCxnSpPr>
        <p:spPr>
          <a:xfrm>
            <a:off x="8105775" y="285391"/>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9F30AAA-CFA3-1F4C-95EE-B3B7DD17B8C5}"/>
              </a:ext>
              <a:ext uri="{C183D7F6-B498-43B3-948B-1728B52AA6E4}">
                <adec:decorative xmlns:adec="http://schemas.microsoft.com/office/drawing/2017/decorative" val="1"/>
              </a:ext>
            </a:extLst>
          </p:cNvPr>
          <p:cNvCxnSpPr>
            <a:cxnSpLocks/>
          </p:cNvCxnSpPr>
          <p:nvPr/>
        </p:nvCxnSpPr>
        <p:spPr>
          <a:xfrm>
            <a:off x="0" y="285391"/>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2D0A727-8DC4-1149-BA93-C597ABD05AEE}"/>
              </a:ext>
            </a:extLst>
          </p:cNvPr>
          <p:cNvSpPr txBox="1">
            <a:spLocks/>
          </p:cNvSpPr>
          <p:nvPr/>
        </p:nvSpPr>
        <p:spPr>
          <a:xfrm>
            <a:off x="228600" y="15294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endParaRPr lang="en-US" sz="2800" dirty="0">
              <a:solidFill>
                <a:schemeClr val="tx1">
                  <a:lumMod val="75000"/>
                  <a:lumOff val="25000"/>
                </a:schemeClr>
              </a:solidFill>
            </a:endParaRPr>
          </a:p>
        </p:txBody>
      </p:sp>
      <p:sp>
        <p:nvSpPr>
          <p:cNvPr id="7" name="TextBox 6">
            <a:extLst>
              <a:ext uri="{FF2B5EF4-FFF2-40B4-BE49-F238E27FC236}">
                <a16:creationId xmlns:a16="http://schemas.microsoft.com/office/drawing/2014/main" id="{34DE25DA-971D-A047-BBA6-FC427E7C5047}"/>
              </a:ext>
            </a:extLst>
          </p:cNvPr>
          <p:cNvSpPr txBox="1"/>
          <p:nvPr/>
        </p:nvSpPr>
        <p:spPr>
          <a:xfrm>
            <a:off x="866715" y="5048794"/>
            <a:ext cx="10458569" cy="523220"/>
          </a:xfrm>
          <a:prstGeom prst="rect">
            <a:avLst/>
          </a:prstGeom>
          <a:noFill/>
        </p:spPr>
        <p:txBody>
          <a:bodyPr wrap="none" rtlCol="0">
            <a:spAutoFit/>
          </a:bodyPr>
          <a:lstStyle/>
          <a:p>
            <a:r>
              <a:rPr lang="en-US" sz="2800" dirty="0"/>
              <a:t>I2b2 Informatics for Integrating Biology and the Bedside NLP Challenge</a:t>
            </a:r>
          </a:p>
        </p:txBody>
      </p:sp>
    </p:spTree>
    <p:extLst>
      <p:ext uri="{BB962C8B-B14F-4D97-AF65-F5344CB8AC3E}">
        <p14:creationId xmlns:p14="http://schemas.microsoft.com/office/powerpoint/2010/main" val="270810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recording-json">
            <a:hlinkClick r:id="" action="ppaction://media"/>
            <a:extLst>
              <a:ext uri="{FF2B5EF4-FFF2-40B4-BE49-F238E27FC236}">
                <a16:creationId xmlns:a16="http://schemas.microsoft.com/office/drawing/2014/main" id="{E6429EB7-5DAD-A54E-8D0C-2350C5184B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8539" y="536204"/>
            <a:ext cx="9754921" cy="6096826"/>
          </a:xfrm>
          <a:prstGeom prst="rect">
            <a:avLst/>
          </a:prstGeom>
        </p:spPr>
      </p:pic>
      <p:cxnSp>
        <p:nvCxnSpPr>
          <p:cNvPr id="7" name="Straight Connector 6">
            <a:extLst>
              <a:ext uri="{FF2B5EF4-FFF2-40B4-BE49-F238E27FC236}">
                <a16:creationId xmlns:a16="http://schemas.microsoft.com/office/drawing/2014/main" id="{9114ECC9-99D7-7C46-9AA4-CA21254446E2}"/>
              </a:ext>
              <a:ext uri="{C183D7F6-B498-43B3-948B-1728B52AA6E4}">
                <adec:decorative xmlns:adec="http://schemas.microsoft.com/office/drawing/2017/decorative" val="1"/>
              </a:ext>
            </a:extLst>
          </p:cNvPr>
          <p:cNvCxnSpPr>
            <a:cxnSpLocks/>
          </p:cNvCxnSpPr>
          <p:nvPr/>
        </p:nvCxnSpPr>
        <p:spPr>
          <a:xfrm>
            <a:off x="8105775" y="148406"/>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04F1B3-6D8F-294C-A9B7-8EE190D70728}"/>
              </a:ext>
              <a:ext uri="{C183D7F6-B498-43B3-948B-1728B52AA6E4}">
                <adec:decorative xmlns:adec="http://schemas.microsoft.com/office/drawing/2017/decorative" val="1"/>
              </a:ext>
            </a:extLst>
          </p:cNvPr>
          <p:cNvCxnSpPr>
            <a:cxnSpLocks/>
          </p:cNvCxnSpPr>
          <p:nvPr/>
        </p:nvCxnSpPr>
        <p:spPr>
          <a:xfrm>
            <a:off x="0" y="148406"/>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C30E434-0F1C-D14B-92F9-61817D7A4EF6}"/>
              </a:ext>
            </a:extLst>
          </p:cNvPr>
          <p:cNvSpPr txBox="1">
            <a:spLocks/>
          </p:cNvSpPr>
          <p:nvPr/>
        </p:nvSpPr>
        <p:spPr>
          <a:xfrm>
            <a:off x="228600" y="1596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2553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F1D510F-1536-6A49-897F-B685FD4594E7}"/>
              </a:ext>
            </a:extLst>
          </p:cNvPr>
          <p:cNvGraphicFramePr/>
          <p:nvPr>
            <p:extLst>
              <p:ext uri="{D42A27DB-BD31-4B8C-83A1-F6EECF244321}">
                <p14:modId xmlns:p14="http://schemas.microsoft.com/office/powerpoint/2010/main" val="281929980"/>
              </p:ext>
            </p:extLst>
          </p:nvPr>
        </p:nvGraphicFramePr>
        <p:xfrm>
          <a:off x="225631" y="4603071"/>
          <a:ext cx="11756571" cy="2058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678F9EF-72C8-4E4C-9B3F-C5C7D8F27E9F}"/>
              </a:ext>
            </a:extLst>
          </p:cNvPr>
          <p:cNvPicPr>
            <a:picLocks noChangeAspect="1"/>
          </p:cNvPicPr>
          <p:nvPr/>
        </p:nvPicPr>
        <p:blipFill>
          <a:blip r:embed="rId8"/>
          <a:stretch>
            <a:fillRect/>
          </a:stretch>
        </p:blipFill>
        <p:spPr>
          <a:xfrm>
            <a:off x="2794248" y="352023"/>
            <a:ext cx="6413500" cy="4318000"/>
          </a:xfrm>
          <a:prstGeom prst="rect">
            <a:avLst/>
          </a:prstGeom>
        </p:spPr>
      </p:pic>
      <p:sp>
        <p:nvSpPr>
          <p:cNvPr id="9" name="TextBox 8">
            <a:extLst>
              <a:ext uri="{FF2B5EF4-FFF2-40B4-BE49-F238E27FC236}">
                <a16:creationId xmlns:a16="http://schemas.microsoft.com/office/drawing/2014/main" id="{DC317BF2-D0C5-8A41-9B07-D23229AF7B2F}"/>
              </a:ext>
            </a:extLst>
          </p:cNvPr>
          <p:cNvSpPr txBox="1"/>
          <p:nvPr/>
        </p:nvSpPr>
        <p:spPr>
          <a:xfrm>
            <a:off x="0" y="5309398"/>
            <a:ext cx="1852551" cy="646331"/>
          </a:xfrm>
          <a:prstGeom prst="rect">
            <a:avLst/>
          </a:prstGeom>
          <a:noFill/>
        </p:spPr>
        <p:txBody>
          <a:bodyPr wrap="square" rtlCol="0">
            <a:spAutoFit/>
          </a:bodyPr>
          <a:lstStyle/>
          <a:p>
            <a:pPr algn="ctr"/>
            <a:r>
              <a:rPr lang="en-US" dirty="0"/>
              <a:t>Most correlated </a:t>
            </a:r>
            <a:r>
              <a:rPr lang="en-US" b="1" dirty="0"/>
              <a:t>unigrams</a:t>
            </a:r>
            <a:r>
              <a:rPr lang="en-US" dirty="0"/>
              <a:t>:</a:t>
            </a:r>
          </a:p>
        </p:txBody>
      </p:sp>
      <p:sp>
        <p:nvSpPr>
          <p:cNvPr id="10" name="TextBox 9">
            <a:extLst>
              <a:ext uri="{FF2B5EF4-FFF2-40B4-BE49-F238E27FC236}">
                <a16:creationId xmlns:a16="http://schemas.microsoft.com/office/drawing/2014/main" id="{4B9CFE38-A0EE-304B-A38C-D8439295ABE2}"/>
              </a:ext>
            </a:extLst>
          </p:cNvPr>
          <p:cNvSpPr txBox="1"/>
          <p:nvPr/>
        </p:nvSpPr>
        <p:spPr>
          <a:xfrm>
            <a:off x="0" y="6015725"/>
            <a:ext cx="1852551" cy="646331"/>
          </a:xfrm>
          <a:prstGeom prst="rect">
            <a:avLst/>
          </a:prstGeom>
          <a:noFill/>
        </p:spPr>
        <p:txBody>
          <a:bodyPr wrap="square" rtlCol="0">
            <a:spAutoFit/>
          </a:bodyPr>
          <a:lstStyle/>
          <a:p>
            <a:pPr algn="ctr"/>
            <a:r>
              <a:rPr lang="en-US" dirty="0"/>
              <a:t>Most correlated </a:t>
            </a:r>
            <a:r>
              <a:rPr lang="en-US" b="1" dirty="0"/>
              <a:t>bigrams</a:t>
            </a:r>
            <a:r>
              <a:rPr lang="en-US" dirty="0"/>
              <a:t>:</a:t>
            </a:r>
          </a:p>
        </p:txBody>
      </p:sp>
      <p:cxnSp>
        <p:nvCxnSpPr>
          <p:cNvPr id="11" name="Straight Connector 10">
            <a:extLst>
              <a:ext uri="{FF2B5EF4-FFF2-40B4-BE49-F238E27FC236}">
                <a16:creationId xmlns:a16="http://schemas.microsoft.com/office/drawing/2014/main" id="{A71CB531-E440-4142-827B-429F3A5A870F}"/>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908E34-DD34-1F47-9954-D365C8AB221B}"/>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4BAAF98-9060-7547-A63B-CD2DD9636686}"/>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620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a:extLst>
              <a:ext uri="{FF2B5EF4-FFF2-40B4-BE49-F238E27FC236}">
                <a16:creationId xmlns:a16="http://schemas.microsoft.com/office/drawing/2014/main" id="{409B9680-B036-9E4A-8C93-C47EDB5FBCAB}"/>
              </a:ext>
            </a:extLst>
          </p:cNvPr>
          <p:cNvGraphicFramePr>
            <a:graphicFrameLocks/>
          </p:cNvGraphicFramePr>
          <p:nvPr>
            <p:extLst>
              <p:ext uri="{D42A27DB-BD31-4B8C-83A1-F6EECF244321}">
                <p14:modId xmlns:p14="http://schemas.microsoft.com/office/powerpoint/2010/main" val="2056475578"/>
              </p:ext>
            </p:extLst>
          </p:nvPr>
        </p:nvGraphicFramePr>
        <p:xfrm>
          <a:off x="16821014" y="9090839"/>
          <a:ext cx="14475758" cy="8585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6">
            <a:extLst>
              <a:ext uri="{FF2B5EF4-FFF2-40B4-BE49-F238E27FC236}">
                <a16:creationId xmlns:a16="http://schemas.microsoft.com/office/drawing/2014/main" id="{4BE7154C-E7A6-BB48-8364-09B938EA4A17}"/>
              </a:ext>
            </a:extLst>
          </p:cNvPr>
          <p:cNvGraphicFramePr>
            <a:graphicFrameLocks/>
          </p:cNvGraphicFramePr>
          <p:nvPr>
            <p:extLst>
              <p:ext uri="{D42A27DB-BD31-4B8C-83A1-F6EECF244321}">
                <p14:modId xmlns:p14="http://schemas.microsoft.com/office/powerpoint/2010/main" val="2056475578"/>
              </p:ext>
            </p:extLst>
          </p:nvPr>
        </p:nvGraphicFramePr>
        <p:xfrm>
          <a:off x="16973414" y="9243239"/>
          <a:ext cx="14475758" cy="85855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Content Placeholder 6">
            <a:extLst>
              <a:ext uri="{FF2B5EF4-FFF2-40B4-BE49-F238E27FC236}">
                <a16:creationId xmlns:a16="http://schemas.microsoft.com/office/drawing/2014/main" id="{38C5F087-0CCF-964A-BCEF-F22C79056EBD}"/>
              </a:ext>
            </a:extLst>
          </p:cNvPr>
          <p:cNvGraphicFramePr>
            <a:graphicFrameLocks noGrp="1"/>
          </p:cNvGraphicFramePr>
          <p:nvPr>
            <p:extLst>
              <p:ext uri="{D42A27DB-BD31-4B8C-83A1-F6EECF244321}">
                <p14:modId xmlns:p14="http://schemas.microsoft.com/office/powerpoint/2010/main" val="1801714999"/>
              </p:ext>
            </p:extLst>
          </p:nvPr>
        </p:nvGraphicFramePr>
        <p:xfrm>
          <a:off x="2040142" y="1056906"/>
          <a:ext cx="9502673" cy="48123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5" name="Straight Connector 4">
            <a:extLst>
              <a:ext uri="{FF2B5EF4-FFF2-40B4-BE49-F238E27FC236}">
                <a16:creationId xmlns:a16="http://schemas.microsoft.com/office/drawing/2014/main" id="{D5C0F286-295B-E444-8EBA-050DCF582732}"/>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ABD756D-11F8-1C45-A7AB-A1437470A5A1}"/>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E0FBED8-3B16-E74F-92D3-77833CBC2159}"/>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Modelling</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14490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2BC6CD0-3684-1D46-83C0-5EB07E5D8E6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8C149BD-13A3-0A42-AB3F-BC4790C343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3FCD3EB6-9CDD-CF45-8592-623EC68A301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94B7F7-CD43-544B-AFDA-0FECAB4FA34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B17744E-0F86-3041-B177-7D95B8E947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6414FCB-EF4C-7046-8BF9-C98B772D38E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1A644FB-5729-4445-8D13-7E60B911B73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692B0D2C-CBE1-5C42-ABDE-55576E75E10A}"/>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98AD5573-9A87-3C41-9D4A-FC9B072ADD4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5032A90-B314-F341-8F43-C0901FF372A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108D449B-C93E-144F-9F88-6EE16577C562}"/>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65CA155F-FDBA-4E4A-95C3-CA8FACEBD967}"/>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972CD5C2-A6DD-174E-9347-7A01CF3370E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3CC3AC-3A70-BE44-98C7-8A562612AFF4}"/>
              </a:ext>
              <a:ext uri="{C183D7F6-B498-43B3-948B-1728B52AA6E4}">
                <adec:decorative xmlns:adec="http://schemas.microsoft.com/office/drawing/2017/decorative" val="1"/>
              </a:ext>
            </a:extLst>
          </p:cNvPr>
          <p:cNvCxnSpPr>
            <a:cxnSpLocks/>
          </p:cNvCxnSpPr>
          <p:nvPr/>
        </p:nvCxnSpPr>
        <p:spPr>
          <a:xfrm>
            <a:off x="8102806" y="16361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7581DA0-6BEB-894D-99EE-430302559D61}"/>
              </a:ext>
              <a:ext uri="{C183D7F6-B498-43B3-948B-1728B52AA6E4}">
                <adec:decorative xmlns:adec="http://schemas.microsoft.com/office/drawing/2017/decorative" val="1"/>
              </a:ext>
            </a:extLst>
          </p:cNvPr>
          <p:cNvCxnSpPr>
            <a:cxnSpLocks/>
          </p:cNvCxnSpPr>
          <p:nvPr/>
        </p:nvCxnSpPr>
        <p:spPr>
          <a:xfrm>
            <a:off x="-2969" y="16361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D37D028-B918-5E4A-A8DD-DD566AE0E70A}"/>
              </a:ext>
            </a:extLst>
          </p:cNvPr>
          <p:cNvSpPr txBox="1">
            <a:spLocks/>
          </p:cNvSpPr>
          <p:nvPr/>
        </p:nvSpPr>
        <p:spPr>
          <a:xfrm>
            <a:off x="225631" y="3117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Layer 1</a:t>
            </a:r>
            <a:endParaRPr lang="en-US" sz="2800" dirty="0">
              <a:solidFill>
                <a:schemeClr val="tx1">
                  <a:lumMod val="75000"/>
                  <a:lumOff val="25000"/>
                </a:schemeClr>
              </a:solidFill>
            </a:endParaRPr>
          </a:p>
        </p:txBody>
      </p:sp>
      <p:pic>
        <p:nvPicPr>
          <p:cNvPr id="5" name="Picture 4">
            <a:extLst>
              <a:ext uri="{FF2B5EF4-FFF2-40B4-BE49-F238E27FC236}">
                <a16:creationId xmlns:a16="http://schemas.microsoft.com/office/drawing/2014/main" id="{B4BE0A15-79BD-334A-B4B9-53589249F879}"/>
              </a:ext>
            </a:extLst>
          </p:cNvPr>
          <p:cNvPicPr>
            <a:picLocks noChangeAspect="1"/>
          </p:cNvPicPr>
          <p:nvPr/>
        </p:nvPicPr>
        <p:blipFill>
          <a:blip r:embed="rId3"/>
          <a:stretch>
            <a:fillRect/>
          </a:stretch>
        </p:blipFill>
        <p:spPr>
          <a:xfrm>
            <a:off x="-2969" y="453823"/>
            <a:ext cx="3429000" cy="3543300"/>
          </a:xfrm>
          <a:prstGeom prst="rect">
            <a:avLst/>
          </a:prstGeom>
        </p:spPr>
      </p:pic>
      <p:sp>
        <p:nvSpPr>
          <p:cNvPr id="6" name="TextBox 5">
            <a:extLst>
              <a:ext uri="{FF2B5EF4-FFF2-40B4-BE49-F238E27FC236}">
                <a16:creationId xmlns:a16="http://schemas.microsoft.com/office/drawing/2014/main" id="{E7394DA1-94AF-D14C-97ED-D2BC92C5A794}"/>
              </a:ext>
            </a:extLst>
          </p:cNvPr>
          <p:cNvSpPr txBox="1"/>
          <p:nvPr/>
        </p:nvSpPr>
        <p:spPr>
          <a:xfrm>
            <a:off x="882361" y="3997123"/>
            <a:ext cx="1658339" cy="1600438"/>
          </a:xfrm>
          <a:prstGeom prst="rect">
            <a:avLst/>
          </a:prstGeom>
          <a:noFill/>
        </p:spPr>
        <p:txBody>
          <a:bodyPr wrap="none" rtlCol="0">
            <a:spAutoFit/>
          </a:bodyPr>
          <a:lstStyle/>
          <a:p>
            <a:pPr algn="ctr"/>
            <a:r>
              <a:rPr lang="en-US" b="1" dirty="0"/>
              <a:t>Random Forest</a:t>
            </a:r>
          </a:p>
          <a:p>
            <a:pPr algn="just"/>
            <a:r>
              <a:rPr lang="en-US" sz="1600" dirty="0"/>
              <a:t>Accuracy: 0.904 </a:t>
            </a:r>
          </a:p>
          <a:p>
            <a:pPr algn="just"/>
            <a:r>
              <a:rPr lang="en-US" sz="1600" dirty="0"/>
              <a:t>Recall: 0.9375 </a:t>
            </a:r>
          </a:p>
          <a:p>
            <a:pPr algn="just"/>
            <a:r>
              <a:rPr lang="en-US" sz="1600" dirty="0"/>
              <a:t>Precision: 0.9146 </a:t>
            </a:r>
          </a:p>
          <a:p>
            <a:pPr algn="just"/>
            <a:r>
              <a:rPr lang="en-US" sz="1600" dirty="0"/>
              <a:t>F1: 0.925</a:t>
            </a:r>
          </a:p>
          <a:p>
            <a:pPr algn="just"/>
            <a:r>
              <a:rPr lang="en-US" sz="1600" dirty="0"/>
              <a:t>ROC: 0.9739</a:t>
            </a:r>
          </a:p>
        </p:txBody>
      </p:sp>
      <p:pic>
        <p:nvPicPr>
          <p:cNvPr id="7" name="Picture 6">
            <a:extLst>
              <a:ext uri="{FF2B5EF4-FFF2-40B4-BE49-F238E27FC236}">
                <a16:creationId xmlns:a16="http://schemas.microsoft.com/office/drawing/2014/main" id="{21DA1399-7D30-8640-94D1-3A2F68F5BC00}"/>
              </a:ext>
            </a:extLst>
          </p:cNvPr>
          <p:cNvPicPr>
            <a:picLocks noChangeAspect="1"/>
          </p:cNvPicPr>
          <p:nvPr/>
        </p:nvPicPr>
        <p:blipFill>
          <a:blip r:embed="rId4"/>
          <a:stretch>
            <a:fillRect/>
          </a:stretch>
        </p:blipFill>
        <p:spPr>
          <a:xfrm>
            <a:off x="5823547" y="453823"/>
            <a:ext cx="3429000" cy="3543300"/>
          </a:xfrm>
          <a:prstGeom prst="rect">
            <a:avLst/>
          </a:prstGeom>
        </p:spPr>
      </p:pic>
      <p:sp>
        <p:nvSpPr>
          <p:cNvPr id="8" name="TextBox 7">
            <a:extLst>
              <a:ext uri="{FF2B5EF4-FFF2-40B4-BE49-F238E27FC236}">
                <a16:creationId xmlns:a16="http://schemas.microsoft.com/office/drawing/2014/main" id="{C8698C4B-E13E-154E-9924-5F379E3EA93C}"/>
              </a:ext>
            </a:extLst>
          </p:cNvPr>
          <p:cNvSpPr txBox="1"/>
          <p:nvPr/>
        </p:nvSpPr>
        <p:spPr>
          <a:xfrm>
            <a:off x="3894518" y="1729002"/>
            <a:ext cx="1554143" cy="1600438"/>
          </a:xfrm>
          <a:prstGeom prst="rect">
            <a:avLst/>
          </a:prstGeom>
          <a:noFill/>
        </p:spPr>
        <p:txBody>
          <a:bodyPr wrap="none" rtlCol="0">
            <a:spAutoFit/>
          </a:bodyPr>
          <a:lstStyle/>
          <a:p>
            <a:pPr algn="ctr"/>
            <a:r>
              <a:rPr lang="en-US" b="1" dirty="0"/>
              <a:t>Naïve Bayes</a:t>
            </a:r>
          </a:p>
          <a:p>
            <a:pPr algn="just"/>
            <a:r>
              <a:rPr lang="en-US" sz="1600" dirty="0"/>
              <a:t>Accuracy: 0.658 </a:t>
            </a:r>
          </a:p>
          <a:p>
            <a:pPr algn="just"/>
            <a:r>
              <a:rPr lang="en-US" sz="1600" dirty="0"/>
              <a:t>Recall: 0.897 </a:t>
            </a:r>
          </a:p>
          <a:p>
            <a:pPr algn="just"/>
            <a:r>
              <a:rPr lang="en-US" sz="1600" dirty="0"/>
              <a:t>Precision: 0.536 </a:t>
            </a:r>
          </a:p>
          <a:p>
            <a:pPr algn="just"/>
            <a:r>
              <a:rPr lang="en-US" sz="1600" dirty="0"/>
              <a:t>F1: 0.671 </a:t>
            </a:r>
          </a:p>
          <a:p>
            <a:pPr algn="just"/>
            <a:r>
              <a:rPr lang="en-US" sz="1600" dirty="0"/>
              <a:t>ROC: 0.8151</a:t>
            </a:r>
          </a:p>
        </p:txBody>
      </p:sp>
      <p:pic>
        <p:nvPicPr>
          <p:cNvPr id="9" name="Picture 8">
            <a:extLst>
              <a:ext uri="{FF2B5EF4-FFF2-40B4-BE49-F238E27FC236}">
                <a16:creationId xmlns:a16="http://schemas.microsoft.com/office/drawing/2014/main" id="{EE3031D9-9231-2A46-AB20-D45B461C3904}"/>
              </a:ext>
            </a:extLst>
          </p:cNvPr>
          <p:cNvPicPr>
            <a:picLocks noChangeAspect="1"/>
          </p:cNvPicPr>
          <p:nvPr/>
        </p:nvPicPr>
        <p:blipFill>
          <a:blip r:embed="rId5"/>
          <a:stretch>
            <a:fillRect/>
          </a:stretch>
        </p:blipFill>
        <p:spPr>
          <a:xfrm>
            <a:off x="2957090" y="3314700"/>
            <a:ext cx="3429000" cy="3543300"/>
          </a:xfrm>
          <a:prstGeom prst="rect">
            <a:avLst/>
          </a:prstGeom>
        </p:spPr>
      </p:pic>
      <p:sp>
        <p:nvSpPr>
          <p:cNvPr id="12" name="TextBox 11">
            <a:extLst>
              <a:ext uri="{FF2B5EF4-FFF2-40B4-BE49-F238E27FC236}">
                <a16:creationId xmlns:a16="http://schemas.microsoft.com/office/drawing/2014/main" id="{5B1D908E-2773-4943-B74F-910E21F65CFE}"/>
              </a:ext>
            </a:extLst>
          </p:cNvPr>
          <p:cNvSpPr txBox="1"/>
          <p:nvPr/>
        </p:nvSpPr>
        <p:spPr>
          <a:xfrm>
            <a:off x="6549892" y="3997123"/>
            <a:ext cx="1976310" cy="1600438"/>
          </a:xfrm>
          <a:prstGeom prst="rect">
            <a:avLst/>
          </a:prstGeom>
          <a:noFill/>
        </p:spPr>
        <p:txBody>
          <a:bodyPr wrap="none" rtlCol="0">
            <a:spAutoFit/>
          </a:bodyPr>
          <a:lstStyle/>
          <a:p>
            <a:r>
              <a:rPr lang="en-US" b="1" dirty="0"/>
              <a:t>Logistic Regression</a:t>
            </a:r>
          </a:p>
          <a:p>
            <a:pPr algn="just"/>
            <a:r>
              <a:rPr lang="en-US" sz="1600" dirty="0"/>
              <a:t>Accuracy: 0.952</a:t>
            </a:r>
          </a:p>
          <a:p>
            <a:pPr algn="just"/>
            <a:r>
              <a:rPr lang="en-US" sz="1600" dirty="0"/>
              <a:t>Recall: 0.975 </a:t>
            </a:r>
          </a:p>
          <a:p>
            <a:pPr algn="just"/>
            <a:r>
              <a:rPr lang="en-US" sz="1600" dirty="0"/>
              <a:t>Precision: 0.9519</a:t>
            </a:r>
          </a:p>
          <a:p>
            <a:pPr algn="just"/>
            <a:r>
              <a:rPr lang="en-US" sz="1600" dirty="0"/>
              <a:t>F1: 0.962 </a:t>
            </a:r>
          </a:p>
          <a:p>
            <a:pPr algn="just"/>
            <a:r>
              <a:rPr lang="en-US" sz="1600" dirty="0"/>
              <a:t>ROC: 0.983</a:t>
            </a:r>
          </a:p>
        </p:txBody>
      </p:sp>
      <p:pic>
        <p:nvPicPr>
          <p:cNvPr id="13" name="Picture 12">
            <a:extLst>
              <a:ext uri="{FF2B5EF4-FFF2-40B4-BE49-F238E27FC236}">
                <a16:creationId xmlns:a16="http://schemas.microsoft.com/office/drawing/2014/main" id="{15923876-8F54-9248-997B-097D53AFEFB4}"/>
              </a:ext>
            </a:extLst>
          </p:cNvPr>
          <p:cNvPicPr>
            <a:picLocks noChangeAspect="1"/>
          </p:cNvPicPr>
          <p:nvPr/>
        </p:nvPicPr>
        <p:blipFill>
          <a:blip r:embed="rId6"/>
          <a:stretch>
            <a:fillRect/>
          </a:stretch>
        </p:blipFill>
        <p:spPr>
          <a:xfrm>
            <a:off x="8722881" y="3329440"/>
            <a:ext cx="3429000" cy="3543300"/>
          </a:xfrm>
          <a:prstGeom prst="rect">
            <a:avLst/>
          </a:prstGeom>
        </p:spPr>
      </p:pic>
      <p:sp>
        <p:nvSpPr>
          <p:cNvPr id="14" name="TextBox 13">
            <a:extLst>
              <a:ext uri="{FF2B5EF4-FFF2-40B4-BE49-F238E27FC236}">
                <a16:creationId xmlns:a16="http://schemas.microsoft.com/office/drawing/2014/main" id="{0DBD6E2C-E054-224B-B171-F0A572F9A298}"/>
              </a:ext>
            </a:extLst>
          </p:cNvPr>
          <p:cNvSpPr txBox="1"/>
          <p:nvPr/>
        </p:nvSpPr>
        <p:spPr>
          <a:xfrm>
            <a:off x="9565635" y="1729002"/>
            <a:ext cx="1743491" cy="1600438"/>
          </a:xfrm>
          <a:prstGeom prst="rect">
            <a:avLst/>
          </a:prstGeom>
          <a:noFill/>
        </p:spPr>
        <p:txBody>
          <a:bodyPr wrap="none" rtlCol="0">
            <a:spAutoFit/>
          </a:bodyPr>
          <a:lstStyle/>
          <a:p>
            <a:pPr algn="ctr"/>
            <a:r>
              <a:rPr lang="en-US" b="1" dirty="0"/>
              <a:t>Gradient Boost</a:t>
            </a:r>
            <a:endParaRPr lang="en-US" dirty="0"/>
          </a:p>
          <a:p>
            <a:pPr algn="just"/>
            <a:r>
              <a:rPr lang="en-US" sz="1600" dirty="0"/>
              <a:t>Accuracy: 0.9444</a:t>
            </a:r>
          </a:p>
          <a:p>
            <a:pPr algn="just"/>
            <a:r>
              <a:rPr lang="en-US" sz="1600" dirty="0"/>
              <a:t>Recall: 0.931</a:t>
            </a:r>
          </a:p>
          <a:p>
            <a:pPr algn="just"/>
            <a:r>
              <a:rPr lang="en-US" sz="1600" dirty="0"/>
              <a:t>Precision: 0.987</a:t>
            </a:r>
          </a:p>
          <a:p>
            <a:pPr algn="just"/>
            <a:r>
              <a:rPr lang="en-US" sz="1600" dirty="0"/>
              <a:t>F1: 0.958</a:t>
            </a:r>
          </a:p>
          <a:p>
            <a:pPr algn="just"/>
            <a:r>
              <a:rPr lang="en-US" sz="1600" dirty="0"/>
              <a:t>ROC: 0.983</a:t>
            </a:r>
          </a:p>
        </p:txBody>
      </p:sp>
      <p:pic>
        <p:nvPicPr>
          <p:cNvPr id="15" name="Picture 14">
            <a:extLst>
              <a:ext uri="{FF2B5EF4-FFF2-40B4-BE49-F238E27FC236}">
                <a16:creationId xmlns:a16="http://schemas.microsoft.com/office/drawing/2014/main" id="{A04DC3FC-946D-1246-B49F-DB7A82019F0C}"/>
              </a:ext>
            </a:extLst>
          </p:cNvPr>
          <p:cNvPicPr>
            <a:picLocks noChangeAspect="1"/>
          </p:cNvPicPr>
          <p:nvPr/>
        </p:nvPicPr>
        <p:blipFill>
          <a:blip r:embed="rId7"/>
          <a:stretch>
            <a:fillRect/>
          </a:stretch>
        </p:blipFill>
        <p:spPr>
          <a:xfrm>
            <a:off x="2860881" y="937326"/>
            <a:ext cx="6464300" cy="5054600"/>
          </a:xfrm>
          <a:prstGeom prst="rect">
            <a:avLst/>
          </a:prstGeom>
        </p:spPr>
      </p:pic>
    </p:spTree>
    <p:extLst>
      <p:ext uri="{BB962C8B-B14F-4D97-AF65-F5344CB8AC3E}">
        <p14:creationId xmlns:p14="http://schemas.microsoft.com/office/powerpoint/2010/main" val="14981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4" grpId="0"/>
    </p:bld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2664</Words>
  <Application>Microsoft Macintosh PowerPoint</Application>
  <PresentationFormat>Widescreen</PresentationFormat>
  <Paragraphs>428</Paragraphs>
  <Slides>21</Slides>
  <Notes>16</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Menlo</vt:lpstr>
      <vt:lpstr>Segoe UI</vt:lpstr>
      <vt:lpstr>Segoe UI Light</vt:lpstr>
      <vt:lpstr>Office Theme</vt:lpstr>
      <vt:lpstr>ARE YOU A SMOKER?</vt:lpstr>
      <vt:lpstr>Project analysis slide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3</vt:lpstr>
      <vt:lpstr>Project analysis slide 8</vt:lpstr>
      <vt:lpstr>Thank You</vt:lpstr>
      <vt:lpstr>Project analysis slide 4</vt:lpstr>
      <vt:lpstr>Project analysis slide 5</vt:lpstr>
      <vt:lpstr>Project analysis slide 6</vt:lpstr>
      <vt:lpstr>Project analysis slide 7</vt:lpstr>
      <vt:lpstr>Project analysis slide 10</vt:lpstr>
      <vt:lpstr>Project analysis slide 11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Akriti CHADDA</dc:creator>
  <cp:lastModifiedBy/>
  <cp:revision>1</cp:revision>
  <dcterms:created xsi:type="dcterms:W3CDTF">2019-08-08T03:05:17Z</dcterms:created>
  <dcterms:modified xsi:type="dcterms:W3CDTF">2019-08-08T22:10:09Z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